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8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_rels/slideLayout8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60.png" ContentType="image/png"/>
  <Override PartName="/ppt/media/image58.png" ContentType="image/png"/>
  <Override PartName="/ppt/media/image57.png" ContentType="image/png"/>
  <Override PartName="/ppt/media/image61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49.png" ContentType="image/png"/>
  <Override PartName="/ppt/media/image43.png" ContentType="image/png"/>
  <Override PartName="/ppt/media/image41.png" ContentType="image/png"/>
  <Override PartName="/ppt/media/image36.png" ContentType="image/png"/>
  <Override PartName="/ppt/media/image32.png" ContentType="image/png"/>
  <Override PartName="/ppt/media/image40.png" ContentType="image/png"/>
  <Override PartName="/ppt/media/image29.png" ContentType="image/png"/>
  <Override PartName="/ppt/media/image38.png" ContentType="image/png"/>
  <Override PartName="/ppt/media/image33.png" ContentType="image/png"/>
  <Override PartName="/ppt/media/image28.png" ContentType="image/png"/>
  <Override PartName="/ppt/media/image26.png" ContentType="image/png"/>
  <Override PartName="/ppt/media/image45.png" ContentType="image/png"/>
  <Override PartName="/ppt/media/image44.png" ContentType="image/png"/>
  <Override PartName="/ppt/media/image30.png" ContentType="image/png"/>
  <Override PartName="/ppt/media/image50.png" ContentType="image/png"/>
  <Override PartName="/ppt/media/image25.jpeg" ContentType="image/jpeg"/>
  <Override PartName="/ppt/media/image39.png" ContentType="image/png"/>
  <Override PartName="/ppt/media/image35.png" ContentType="image/png"/>
  <Override PartName="/ppt/media/image31.jpeg" ContentType="image/jpeg"/>
  <Override PartName="/ppt/media/image23.png" ContentType="image/png"/>
  <Override PartName="/ppt/media/image20.png" ContentType="image/png"/>
  <Override PartName="/ppt/media/image19.png" ContentType="image/png"/>
  <Override PartName="/ppt/media/image42.png" ContentType="image/png"/>
  <Override PartName="/ppt/media/image17.jpeg" ContentType="image/jpeg"/>
  <Override PartName="/ppt/media/image16.png" ContentType="image/png"/>
  <Override PartName="/ppt/media/image46.png" ContentType="image/png"/>
  <Override PartName="/ppt/media/image13.png" ContentType="image/png"/>
  <Override PartName="/ppt/media/image21.jpeg" ContentType="image/jpeg"/>
  <Override PartName="/ppt/media/image14.jpeg" ContentType="image/jpeg"/>
  <Override PartName="/ppt/media/image11.png" ContentType="image/png"/>
  <Override PartName="/ppt/media/image48.png" ContentType="image/png"/>
  <Override PartName="/ppt/media/image15.png" ContentType="image/png"/>
  <Override PartName="/ppt/media/image9.png" ContentType="image/png"/>
  <Override PartName="/ppt/media/image55.png" ContentType="image/png"/>
  <Override PartName="/ppt/media/image37.png" ContentType="image/png"/>
  <Override PartName="/ppt/media/image8.jpeg" ContentType="image/jpeg"/>
  <Override PartName="/ppt/media/image22.png" ContentType="image/png"/>
  <Override PartName="/ppt/media/image7.jpeg" ContentType="image/jpeg"/>
  <Override PartName="/ppt/media/image24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27.jpeg" ContentType="image/jpeg"/>
  <Override PartName="/ppt/media/image56.png" ContentType="image/png"/>
  <Override PartName="/ppt/media/image51.png" ContentType="image/png"/>
  <Override PartName="/ppt/media/image12.jpeg" ContentType="image/jpeg"/>
  <Override PartName="/ppt/media/image18.png" ContentType="image/png"/>
  <Override PartName="/ppt/media/image4.png" ContentType="image/png"/>
  <Override PartName="/ppt/media/image47.png" ContentType="image/png"/>
  <Override PartName="/ppt/media/image3.jpeg" ContentType="image/jpeg"/>
  <Override PartName="/ppt/media/image2.png" ContentType="image/png"/>
  <Override PartName="/ppt/media/image10.png" ContentType="image/png"/>
  <Override PartName="/ppt/media/image59.png" ContentType="image/png"/>
  <Override PartName="/ppt/media/image1.jpeg" ContentType="image/jpeg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bIns="0" lIns="0" rIns="0" tIns="0" wrap="none"/>
          <a:p>
            <a:r>
              <a:rPr lang="fr-FR"/>
              <a:t>Cliquez pour modifier le format des notes</a:t>
            </a:r>
            <a:endParaRPr/>
          </a:p>
        </p:txBody>
      </p:sp>
      <p:sp>
        <p:nvSpPr>
          <p:cNvPr id="2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bIns="0" lIns="0" rIns="0" tIns="0" wrap="none"/>
          <a:p>
            <a:r>
              <a:rPr lang="fr-FR"/>
              <a:t>&lt;en-tête&gt;</a:t>
            </a:r>
            <a:endParaRPr/>
          </a:p>
        </p:txBody>
      </p:sp>
      <p:sp>
        <p:nvSpPr>
          <p:cNvPr id="27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fr-FR"/>
              <a:t>&lt;date/heure&gt;</a:t>
            </a:r>
            <a:endParaRPr/>
          </a:p>
        </p:txBody>
      </p:sp>
      <p:sp>
        <p:nvSpPr>
          <p:cNvPr id="27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fr-FR"/>
              <a:t>&lt;pied de page&gt;</a:t>
            </a:r>
            <a:endParaRPr/>
          </a:p>
        </p:txBody>
      </p:sp>
      <p:sp>
        <p:nvSpPr>
          <p:cNvPr id="27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3AD86074-CEC7-495C-9301-7A88747A84EE}" type="slidenum">
              <a:rPr lang="fr-FR"/>
              <a:t>&lt;numéro&gt;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bIns="0" lIns="0" rIns="0" tIns="0"/>
          <a:p>
            <a:endParaRPr/>
          </a:p>
        </p:txBody>
      </p:sp>
      <p:sp>
        <p:nvSpPr>
          <p:cNvPr id="36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="b" bIns="45000" lIns="90000" rIns="90000" tIns="45000"/>
          <a:p>
            <a:pPr algn="r">
              <a:lnSpc>
                <a:spcPct val="100000"/>
              </a:lnSpc>
            </a:pPr>
            <a:fld id="{171157DB-9BFD-4AF6-B81D-798491F54CE9}" type="slidenum">
              <a:rPr lang="fr-FR" sz="1200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bIns="0" lIns="0" rIns="0" tIns="0"/>
          <a:p>
            <a:endParaRPr/>
          </a:p>
        </p:txBody>
      </p:sp>
      <p:sp>
        <p:nvSpPr>
          <p:cNvPr id="38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="b" bIns="45000" lIns="90000" rIns="90000" tIns="45000"/>
          <a:p>
            <a:pPr algn="r">
              <a:lnSpc>
                <a:spcPct val="100000"/>
              </a:lnSpc>
            </a:pPr>
            <a:fld id="{910C0DFE-7973-4050-A81E-5FD0C25A9D3A}" type="slidenum">
              <a:rPr lang="fr-FR" sz="1200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bIns="0" lIns="0" rIns="0" tIns="0"/>
          <a:p>
            <a:endParaRPr/>
          </a:p>
        </p:txBody>
      </p:sp>
      <p:sp>
        <p:nvSpPr>
          <p:cNvPr id="38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="b" bIns="45000" lIns="90000" rIns="90000" tIns="45000"/>
          <a:p>
            <a:pPr algn="r">
              <a:lnSpc>
                <a:spcPct val="100000"/>
              </a:lnSpc>
            </a:pPr>
            <a:fld id="{DFA042C8-649F-4469-9996-0D496E7EA10C}" type="slidenum">
              <a:rPr lang="fr-FR" sz="1200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bIns="0" lIns="0" rIns="0" tIns="0"/>
          <a:p>
            <a:endParaRPr/>
          </a:p>
        </p:txBody>
      </p:sp>
      <p:sp>
        <p:nvSpPr>
          <p:cNvPr id="38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="b" bIns="45000" lIns="90000" rIns="90000" tIns="45000"/>
          <a:p>
            <a:pPr algn="r">
              <a:lnSpc>
                <a:spcPct val="100000"/>
              </a:lnSpc>
            </a:pPr>
            <a:fld id="{A259CAA3-775F-40DD-83BF-92C4D1612302}" type="slidenum">
              <a:rPr lang="fr-FR" sz="1200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bIns="0" lIns="0" rIns="0" tIns="0"/>
          <a:p>
            <a:endParaRPr/>
          </a:p>
        </p:txBody>
      </p:sp>
      <p:sp>
        <p:nvSpPr>
          <p:cNvPr id="38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="b" bIns="45000" lIns="90000" rIns="90000" tIns="45000"/>
          <a:p>
            <a:pPr algn="r">
              <a:lnSpc>
                <a:spcPct val="100000"/>
              </a:lnSpc>
            </a:pPr>
            <a:fld id="{E7FB4E23-9F64-418F-8AF2-C707A0505F09}" type="slidenum">
              <a:rPr lang="fr-FR" sz="1200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bIns="0" lIns="0" rIns="0" tIns="0"/>
          <a:p>
            <a:endParaRPr/>
          </a:p>
        </p:txBody>
      </p:sp>
      <p:sp>
        <p:nvSpPr>
          <p:cNvPr id="39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="b" bIns="45000" lIns="90000" rIns="90000" tIns="45000"/>
          <a:p>
            <a:pPr algn="r">
              <a:lnSpc>
                <a:spcPct val="100000"/>
              </a:lnSpc>
            </a:pPr>
            <a:fld id="{019CD501-081D-4F45-8552-177D8E48447E}" type="slidenum">
              <a:rPr lang="fr-FR" sz="1200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bIns="0" lIns="0" rIns="0" tIns="0"/>
          <a:p>
            <a:endParaRPr/>
          </a:p>
        </p:txBody>
      </p:sp>
      <p:sp>
        <p:nvSpPr>
          <p:cNvPr id="36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="b" bIns="45000" lIns="90000" rIns="90000" tIns="45000"/>
          <a:p>
            <a:pPr algn="r">
              <a:lnSpc>
                <a:spcPct val="100000"/>
              </a:lnSpc>
            </a:pPr>
            <a:fld id="{A8259F0E-14CF-4ED4-93F3-38FEB1954892}" type="slidenum">
              <a:rPr lang="fr-FR" sz="1200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bIns="0" lIns="0" rIns="0" tIns="0"/>
          <a:p>
            <a:endParaRPr/>
          </a:p>
        </p:txBody>
      </p:sp>
      <p:sp>
        <p:nvSpPr>
          <p:cNvPr id="36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="b" bIns="45000" lIns="90000" rIns="90000" tIns="45000"/>
          <a:p>
            <a:pPr algn="r">
              <a:lnSpc>
                <a:spcPct val="100000"/>
              </a:lnSpc>
            </a:pPr>
            <a:fld id="{D91538EF-73C1-49D5-942B-EC42A1129BB7}" type="slidenum">
              <a:rPr lang="fr-FR" sz="1200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bIns="0" lIns="0" rIns="0" tIns="0"/>
          <a:p>
            <a:endParaRPr/>
          </a:p>
        </p:txBody>
      </p:sp>
      <p:sp>
        <p:nvSpPr>
          <p:cNvPr id="37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="b" bIns="45000" lIns="90000" rIns="90000" tIns="45000"/>
          <a:p>
            <a:pPr algn="r">
              <a:lnSpc>
                <a:spcPct val="100000"/>
              </a:lnSpc>
            </a:pPr>
            <a:fld id="{3427EDB5-E7A2-463E-98CD-412794352676}" type="slidenum">
              <a:rPr lang="fr-FR" sz="1200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bIns="0" lIns="0" rIns="0" tIns="0"/>
          <a:p>
            <a:endParaRPr/>
          </a:p>
        </p:txBody>
      </p:sp>
      <p:sp>
        <p:nvSpPr>
          <p:cNvPr id="37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="b" bIns="45000" lIns="90000" rIns="90000" tIns="45000"/>
          <a:p>
            <a:pPr algn="r">
              <a:lnSpc>
                <a:spcPct val="100000"/>
              </a:lnSpc>
            </a:pPr>
            <a:fld id="{B6010956-45C2-40CF-AD95-6BAFE26FBC99}" type="slidenum">
              <a:rPr lang="fr-FR" sz="1200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bIns="0" lIns="0" rIns="0" tIns="0"/>
          <a:p>
            <a:endParaRPr/>
          </a:p>
        </p:txBody>
      </p:sp>
      <p:sp>
        <p:nvSpPr>
          <p:cNvPr id="37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="b" bIns="45000" lIns="90000" rIns="90000" tIns="45000"/>
          <a:p>
            <a:pPr algn="r">
              <a:lnSpc>
                <a:spcPct val="100000"/>
              </a:lnSpc>
            </a:pPr>
            <a:fld id="{BA6266BD-4477-42D2-A655-AEC5E9680304}" type="slidenum">
              <a:rPr lang="fr-FR" sz="1200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bIns="0" lIns="0" rIns="0" tIns="0"/>
          <a:p>
            <a:endParaRPr/>
          </a:p>
        </p:txBody>
      </p:sp>
      <p:sp>
        <p:nvSpPr>
          <p:cNvPr id="37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="b" bIns="45000" lIns="90000" rIns="90000" tIns="45000"/>
          <a:p>
            <a:pPr algn="r">
              <a:lnSpc>
                <a:spcPct val="100000"/>
              </a:lnSpc>
            </a:pPr>
            <a:fld id="{B1174606-80F6-496E-939C-EF0A9B3380DD}" type="slidenum">
              <a:rPr lang="fr-FR" sz="1200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bIns="0" lIns="0" rIns="0" tIns="0"/>
          <a:p>
            <a:endParaRPr/>
          </a:p>
        </p:txBody>
      </p:sp>
      <p:sp>
        <p:nvSpPr>
          <p:cNvPr id="37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="b" bIns="45000" lIns="90000" rIns="90000" tIns="45000"/>
          <a:p>
            <a:pPr algn="r">
              <a:lnSpc>
                <a:spcPct val="100000"/>
              </a:lnSpc>
            </a:pPr>
            <a:fld id="{65057A7D-C21A-4EF4-9F00-6DD16B8D9232}" type="slidenum">
              <a:rPr lang="fr-FR" sz="1200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bIns="0" lIns="0" rIns="0" tIns="0"/>
          <a:p>
            <a:endParaRPr/>
          </a:p>
        </p:txBody>
      </p:sp>
      <p:sp>
        <p:nvSpPr>
          <p:cNvPr id="38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="b" bIns="45000" lIns="90000" rIns="90000" tIns="45000"/>
          <a:p>
            <a:pPr algn="r">
              <a:lnSpc>
                <a:spcPct val="100000"/>
              </a:lnSpc>
            </a:pPr>
            <a:fld id="{624B2DAA-E264-43D3-A7A4-16A24450863E}" type="slidenum">
              <a:rPr lang="fr-FR" sz="1200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38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492520" y="3681360"/>
            <a:ext cx="2377440" cy="1896840"/>
          </a:xfrm>
          <a:prstGeom prst="rect">
            <a:avLst/>
          </a:prstGeom>
          <a:ln>
            <a:noFill/>
          </a:ln>
        </p:spPr>
      </p:pic>
      <p:pic>
        <p:nvPicPr>
          <p:cNvPr descr="" id="39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276200" y="3681360"/>
            <a:ext cx="2377440" cy="1896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52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76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492520" y="3681360"/>
            <a:ext cx="2377440" cy="1896840"/>
          </a:xfrm>
          <a:prstGeom prst="rect">
            <a:avLst/>
          </a:prstGeom>
          <a:ln>
            <a:noFill/>
          </a:ln>
        </p:spPr>
      </p:pic>
      <p:pic>
        <p:nvPicPr>
          <p:cNvPr descr="" id="77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276200" y="3681360"/>
            <a:ext cx="2377440" cy="1896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52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115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492520" y="3681360"/>
            <a:ext cx="2377440" cy="1896840"/>
          </a:xfrm>
          <a:prstGeom prst="rect">
            <a:avLst/>
          </a:prstGeom>
          <a:ln>
            <a:noFill/>
          </a:ln>
        </p:spPr>
      </p:pic>
      <p:pic>
        <p:nvPicPr>
          <p:cNvPr descr="" id="116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276200" y="3681360"/>
            <a:ext cx="2377440" cy="1896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52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153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492520" y="3681360"/>
            <a:ext cx="2377440" cy="1896840"/>
          </a:xfrm>
          <a:prstGeom prst="rect">
            <a:avLst/>
          </a:prstGeom>
          <a:ln>
            <a:noFill/>
          </a:ln>
        </p:spPr>
      </p:pic>
      <p:pic>
        <p:nvPicPr>
          <p:cNvPr descr="" id="154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276200" y="3681360"/>
            <a:ext cx="2377440" cy="1896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52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192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492520" y="3681360"/>
            <a:ext cx="2377440" cy="1896840"/>
          </a:xfrm>
          <a:prstGeom prst="rect">
            <a:avLst/>
          </a:prstGeom>
          <a:ln>
            <a:noFill/>
          </a:ln>
        </p:spPr>
      </p:pic>
      <p:pic>
        <p:nvPicPr>
          <p:cNvPr descr="" id="193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276200" y="3681360"/>
            <a:ext cx="2377440" cy="1896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52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232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492520" y="3681360"/>
            <a:ext cx="2377440" cy="1896840"/>
          </a:xfrm>
          <a:prstGeom prst="rect">
            <a:avLst/>
          </a:prstGeom>
          <a:ln>
            <a:noFill/>
          </a:ln>
        </p:spPr>
      </p:pic>
      <p:pic>
        <p:nvPicPr>
          <p:cNvPr descr="" id="233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276200" y="3681360"/>
            <a:ext cx="2377440" cy="1896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52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66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270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492520" y="3681360"/>
            <a:ext cx="2377440" cy="1896840"/>
          </a:xfrm>
          <a:prstGeom prst="rect">
            <a:avLst/>
          </a:prstGeom>
          <a:ln>
            <a:noFill/>
          </a:ln>
        </p:spPr>
      </p:pic>
      <p:pic>
        <p:nvPicPr>
          <p:cNvPr descr="" id="271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276200" y="3681360"/>
            <a:ext cx="2377440" cy="1896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52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7.jpe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1.jpe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31.jpe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0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3560" y="0"/>
            <a:ext cx="9099720" cy="6878880"/>
          </a:xfrm>
          <a:prstGeom prst="rect">
            <a:avLst/>
          </a:prstGeom>
          <a:ln>
            <a:noFill/>
          </a:ln>
        </p:spPr>
      </p:pic>
      <p:pic>
        <p:nvPicPr>
          <p:cNvPr descr="" id="1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-152280" y="-109080"/>
            <a:ext cx="817920" cy="7082640"/>
          </a:xfrm>
          <a:prstGeom prst="rect">
            <a:avLst/>
          </a:prstGeom>
          <a:ln>
            <a:noFill/>
          </a:ln>
        </p:spPr>
      </p:pic>
      <p:pic>
        <p:nvPicPr>
          <p:cNvPr descr="" id="2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43560" y="0"/>
            <a:ext cx="9099720" cy="6878880"/>
          </a:xfrm>
          <a:prstGeom prst="rect">
            <a:avLst/>
          </a:prstGeom>
          <a:ln>
            <a:noFill/>
          </a:ln>
        </p:spPr>
      </p:pic>
      <p:pic>
        <p:nvPicPr>
          <p:cNvPr descr="" id="3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1080"/>
            <a:ext cx="3720960" cy="685728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fr-FR"/>
              <a:t>Cliquez pour éditer le format du texte-titre</a:t>
            </a:r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fr-FR"/>
              <a:t>Cliquez pour éditer le format du plan de texte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fr-FR"/>
              <a:t>Second niveau de plan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fr-FR"/>
              <a:t>Troisième niveau de plan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fr-FR"/>
              <a:t>Quatrième niveau de plan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fr-FR"/>
              <a:t>Cinquième niveau de plan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fr-FR"/>
              <a:t>Sixième niveau de plan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fr-FR"/>
              <a:t>Septième niveau de plan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0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43560" y="0"/>
            <a:ext cx="9099720" cy="6878880"/>
          </a:xfrm>
          <a:prstGeom prst="rect">
            <a:avLst/>
          </a:prstGeom>
          <a:ln>
            <a:noFill/>
          </a:ln>
        </p:spPr>
      </p:pic>
      <p:pic>
        <p:nvPicPr>
          <p:cNvPr descr="" id="41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-152280" y="-109080"/>
            <a:ext cx="817920" cy="7082640"/>
          </a:xfrm>
          <a:prstGeom prst="rect">
            <a:avLst/>
          </a:prstGeom>
          <a:ln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fr-FR"/>
              <a:t>Cliquez pour éditer le format du texte-titre</a:t>
            </a:r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fr-FR"/>
              <a:t>Cliquez pour éditer le format du plan de texte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fr-FR"/>
              <a:t>Second niveau de plan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fr-FR"/>
              <a:t>Troisième niveau de plan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fr-FR"/>
              <a:t>Quatrième niveau de plan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fr-FR"/>
              <a:t>Cinquième niveau de plan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fr-FR"/>
              <a:t>Sixième niveau de plan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fr-FR"/>
              <a:t>Septième niveau de plan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78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3560" y="0"/>
            <a:ext cx="9099720" cy="6878880"/>
          </a:xfrm>
          <a:prstGeom prst="rect">
            <a:avLst/>
          </a:prstGeom>
          <a:ln>
            <a:noFill/>
          </a:ln>
        </p:spPr>
      </p:pic>
      <p:pic>
        <p:nvPicPr>
          <p:cNvPr descr="" id="79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-152280" y="-109080"/>
            <a:ext cx="817920" cy="7082640"/>
          </a:xfrm>
          <a:prstGeom prst="rect">
            <a:avLst/>
          </a:prstGeom>
          <a:ln>
            <a:noFill/>
          </a:ln>
        </p:spPr>
      </p:pic>
      <p:pic>
        <p:nvPicPr>
          <p:cNvPr descr="" id="80" name="Picture 1"/>
          <p:cNvPicPr/>
          <p:nvPr/>
        </p:nvPicPr>
        <p:blipFill>
          <a:blip r:embed="rId4"/>
          <a:stretch>
            <a:fillRect/>
          </a:stretch>
        </p:blipFill>
        <p:spPr>
          <a:xfrm>
            <a:off x="43560" y="0"/>
            <a:ext cx="9099720" cy="6878880"/>
          </a:xfrm>
          <a:prstGeom prst="rect">
            <a:avLst/>
          </a:prstGeom>
          <a:ln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fr-FR"/>
              <a:t>Cliquez pour éditer le format du texte-titre</a:t>
            </a:r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fr-FR"/>
              <a:t>Cliquez pour éditer le format du plan de texte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fr-FR"/>
              <a:t>Second niveau de plan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fr-FR"/>
              <a:t>Troisième niveau de plan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fr-FR"/>
              <a:t>Quatrième niveau de plan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fr-FR"/>
              <a:t>Cinquième niveau de plan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fr-FR"/>
              <a:t>Sixième niveau de plan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fr-FR"/>
              <a:t>Septième niveau de plan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1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3560" y="0"/>
            <a:ext cx="9099720" cy="6878880"/>
          </a:xfrm>
          <a:prstGeom prst="rect">
            <a:avLst/>
          </a:prstGeom>
          <a:ln>
            <a:noFill/>
          </a:ln>
        </p:spPr>
      </p:pic>
      <p:pic>
        <p:nvPicPr>
          <p:cNvPr descr="" id="11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-152280" y="-109080"/>
            <a:ext cx="817920" cy="7082640"/>
          </a:xfrm>
          <a:prstGeom prst="rect">
            <a:avLst/>
          </a:prstGeom>
          <a:ln>
            <a:noFill/>
          </a:ln>
        </p:spPr>
      </p:pic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0" y="3048120"/>
            <a:ext cx="4342680" cy="136188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fr-FR"/>
              <a:t>Cliquez pour éditer le format du texte-titre</a:t>
            </a:r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fr-FR"/>
              <a:t>Cliquez pour éditer le format du plan de texte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fr-FR"/>
              <a:t>Second niveau de plan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fr-FR"/>
              <a:t>Troisième niveau de plan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fr-FR"/>
              <a:t>Quatrième niveau de plan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fr-FR"/>
              <a:t>Cinquième niveau de plan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fr-FR"/>
              <a:t>Sixième niveau de plan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fr-FR"/>
              <a:t>Septième niveau de plan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55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3560" y="0"/>
            <a:ext cx="9099720" cy="6878880"/>
          </a:xfrm>
          <a:prstGeom prst="rect">
            <a:avLst/>
          </a:prstGeom>
          <a:ln>
            <a:noFill/>
          </a:ln>
        </p:spPr>
      </p:pic>
      <p:pic>
        <p:nvPicPr>
          <p:cNvPr descr="" id="156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-152280" y="-109080"/>
            <a:ext cx="817920" cy="7082640"/>
          </a:xfrm>
          <a:prstGeom prst="rect">
            <a:avLst/>
          </a:prstGeom>
          <a:ln>
            <a:noFill/>
          </a:ln>
        </p:spPr>
      </p:pic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0" y="3048120"/>
            <a:ext cx="4342680" cy="136188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fr-FR"/>
              <a:t>Cliquez pour éditer le format du texte-titre</a:t>
            </a:r>
            <a:endParaRPr/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781680" y="5334120"/>
            <a:ext cx="1040400" cy="990000"/>
          </a:xfrm>
          <a:prstGeom prst="rect">
            <a:avLst/>
          </a:prstGeom>
        </p:spPr>
        <p:txBody>
          <a:bodyPr anchor="ctr" bIns="0" lIns="0" rIns="0" tIns="0" wrap="none"/>
          <a:p>
            <a:pPr>
              <a:buSzPct val="25000"/>
              <a:buFont typeface="StarSymbol"/>
              <a:buChar char=""/>
            </a:pPr>
            <a:r>
              <a:rPr lang="fr-FR"/>
              <a:t>Cliquez pour éditer le format du plan de texte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fr-FR"/>
              <a:t>Second niveau de plan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fr-FR"/>
              <a:t>Troisième niveau de plan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fr-FR"/>
              <a:t>Quatrième niveau de plan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fr-FR"/>
              <a:t>Cinquième niveau de plan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fr-FR"/>
              <a:t>Sixième niveau de plan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fr-FR"/>
              <a:t>Septième niveau de plan</a:t>
            </a:r>
            <a:endParaRPr/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7874640" y="5334120"/>
            <a:ext cx="1040400" cy="990000"/>
          </a:xfrm>
          <a:prstGeom prst="rect">
            <a:avLst/>
          </a:prstGeom>
        </p:spPr>
        <p:txBody>
          <a:bodyPr anchor="ctr" bIns="0" lIns="0" rIns="0" tIns="0" wrap="none"/>
          <a:p>
            <a:pPr>
              <a:buSzPct val="25000"/>
              <a:buFont typeface="StarSymbol"/>
              <a:buChar char=""/>
            </a:pPr>
            <a:r>
              <a:rPr lang="fr-FR"/>
              <a:t>Cliquez pour éditer le format du plan de texte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fr-FR"/>
              <a:t>Second niveau de plan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fr-FR"/>
              <a:t>Troisième niveau de plan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fr-FR"/>
              <a:t>Quatrième niveau de plan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fr-FR"/>
              <a:t>Cinquième niveau de plan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fr-FR"/>
              <a:t>Sixième niveau de plan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fr-FR"/>
              <a:t>Septième niveau de plan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94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3560" y="0"/>
            <a:ext cx="9099720" cy="6878880"/>
          </a:xfrm>
          <a:prstGeom prst="rect">
            <a:avLst/>
          </a:prstGeom>
          <a:ln>
            <a:noFill/>
          </a:ln>
        </p:spPr>
      </p:pic>
      <p:pic>
        <p:nvPicPr>
          <p:cNvPr descr="" id="195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-152280" y="-109080"/>
            <a:ext cx="817920" cy="7082640"/>
          </a:xfrm>
          <a:prstGeom prst="rect">
            <a:avLst/>
          </a:prstGeom>
          <a:ln>
            <a:noFill/>
          </a:ln>
        </p:spPr>
      </p:pic>
      <p:pic>
        <p:nvPicPr>
          <p:cNvPr descr="" id="196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43560" y="0"/>
            <a:ext cx="9099720" cy="6878880"/>
          </a:xfrm>
          <a:prstGeom prst="rect">
            <a:avLst/>
          </a:prstGeom>
          <a:ln>
            <a:noFill/>
          </a:ln>
        </p:spPr>
      </p:pic>
      <p:pic>
        <p:nvPicPr>
          <p:cNvPr descr="" id="197" name="Picture 7"/>
          <p:cNvPicPr/>
          <p:nvPr/>
        </p:nvPicPr>
        <p:blipFill>
          <a:blip r:embed="rId5"/>
          <a:stretch>
            <a:fillRect/>
          </a:stretch>
        </p:blipFill>
        <p:spPr>
          <a:xfrm rot="5400000">
            <a:off x="3161520" y="-3176280"/>
            <a:ext cx="2818800" cy="9172440"/>
          </a:xfrm>
          <a:prstGeom prst="rect">
            <a:avLst/>
          </a:prstGeom>
          <a:ln>
            <a:noFill/>
          </a:ln>
        </p:spPr>
      </p:pic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fr-FR"/>
              <a:t>Cliquez pour éditer le format du texte-titre</a:t>
            </a:r>
            <a:endParaRPr/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fr-FR"/>
              <a:t>Cliquez pour éditer le format du plan de texte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fr-FR"/>
              <a:t>Second niveau de plan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fr-FR"/>
              <a:t>Troisième niveau de plan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fr-FR"/>
              <a:t>Quatrième niveau de plan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fr-FR"/>
              <a:t>Cinquième niveau de plan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fr-FR"/>
              <a:t>Sixième niveau de plan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fr-FR"/>
              <a:t>Septième niveau de plan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34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3560" y="0"/>
            <a:ext cx="9099720" cy="6878880"/>
          </a:xfrm>
          <a:prstGeom prst="rect">
            <a:avLst/>
          </a:prstGeom>
          <a:ln>
            <a:noFill/>
          </a:ln>
        </p:spPr>
      </p:pic>
      <p:pic>
        <p:nvPicPr>
          <p:cNvPr descr="" id="235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-152280" y="-109080"/>
            <a:ext cx="817920" cy="7082640"/>
          </a:xfrm>
          <a:prstGeom prst="rect">
            <a:avLst/>
          </a:prstGeom>
          <a:ln>
            <a:noFill/>
          </a:ln>
        </p:spPr>
      </p:pic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fr-FR"/>
              <a:t>Cliquez pour éditer le format du texte-titre</a:t>
            </a:r>
            <a:endParaRPr/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fr-FR"/>
              <a:t>Cliquez pour éditer le format du plan de texte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fr-FR"/>
              <a:t>Second niveau de plan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fr-FR"/>
              <a:t>Troisième niveau de plan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fr-FR"/>
              <a:t>Quatrième niveau de plan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fr-FR"/>
              <a:t>Cinquième niveau de plan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fr-FR"/>
              <a:t>Sixième niveau de plan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fr-FR"/>
              <a:t>Septième niveau de plan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2267640" y="980640"/>
            <a:ext cx="6408000" cy="251964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endParaRPr/>
          </a:p>
          <a:p>
            <a:pPr algn="r">
              <a:lnSpc>
                <a:spcPct val="100000"/>
              </a:lnSpc>
            </a:pPr>
            <a:r>
              <a:rPr b="1" lang="fr-FR" sz="4400">
                <a:solidFill>
                  <a:srgbClr val="0084d1"/>
                </a:solidFill>
                <a:latin typeface="Calibri"/>
              </a:rPr>
              <a:t>Mobility Models for UAV Group Reconnaissance Applications</a:t>
            </a:r>
            <a:endParaRPr/>
          </a:p>
        </p:txBody>
      </p:sp>
      <p:sp>
        <p:nvSpPr>
          <p:cNvPr id="278" name="CustomShape 2"/>
          <p:cNvSpPr/>
          <p:nvPr/>
        </p:nvSpPr>
        <p:spPr>
          <a:xfrm>
            <a:off x="3816000" y="4770000"/>
            <a:ext cx="5040000" cy="9900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r">
              <a:lnSpc>
                <a:spcPct val="100000"/>
              </a:lnSpc>
            </a:pPr>
            <a:r>
              <a:rPr i="1" lang="fr-FR" sz="2000">
                <a:solidFill>
                  <a:srgbClr val="000000"/>
                </a:solidFill>
                <a:latin typeface="Times New Roman"/>
              </a:rPr>
              <a:t>By Hayley Paziewski, Jérémy Etcheverry, Alexis Tessier, Mickaël Testa &amp; </a:t>
            </a:r>
            <a:endParaRPr/>
          </a:p>
          <a:p>
            <a:pPr algn="r">
              <a:lnSpc>
                <a:spcPct val="100000"/>
              </a:lnSpc>
            </a:pPr>
            <a:r>
              <a:rPr i="1" lang="fr-FR" sz="2000">
                <a:solidFill>
                  <a:srgbClr val="000000"/>
                </a:solidFill>
                <a:latin typeface="Times New Roman"/>
              </a:rPr>
              <a:t>Castagnet Florian</a:t>
            </a:r>
            <a:r>
              <a:rPr lang="fr-FR" sz="2000">
                <a:solidFill>
                  <a:srgbClr val="000000"/>
                </a:solidFill>
                <a:latin typeface="Times New Roman"/>
              </a:rPr>
              <a:t> </a:t>
            </a:r>
            <a:endParaRPr/>
          </a:p>
          <a:p>
            <a:pPr algn="r">
              <a:lnSpc>
                <a:spcPct val="100000"/>
              </a:lnSpc>
            </a:pPr>
            <a:endParaRPr/>
          </a:p>
          <a:p>
            <a:pPr algn="r">
              <a:lnSpc>
                <a:spcPct val="100000"/>
              </a:lnSpc>
            </a:pPr>
            <a:r>
              <a:rPr i="1" lang="fr-FR" sz="2000">
                <a:solidFill>
                  <a:srgbClr val="000000"/>
                </a:solidFill>
                <a:latin typeface="Times New Roman"/>
              </a:rPr>
              <a:t>26/11/2013</a:t>
            </a:r>
            <a:endParaRPr/>
          </a:p>
        </p:txBody>
      </p:sp>
    </p:spTree>
  </p:cSld>
  <p:transition spd="slow">
    <p:fade/>
  </p:transition>
  <p:timing>
    <p:tnLst>
      <p:par>
        <p:cTn dur="indefinite" id="1" nodeType="tmRoot" restart="never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26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-4963320" y="-6825600"/>
            <a:ext cx="7764840" cy="16475400"/>
          </a:xfrm>
          <a:prstGeom prst="rect">
            <a:avLst/>
          </a:prstGeom>
          <a:ln>
            <a:noFill/>
          </a:ln>
        </p:spPr>
      </p:pic>
      <p:pic>
        <p:nvPicPr>
          <p:cNvPr descr="" id="327" name="Picture 12"/>
          <p:cNvPicPr/>
          <p:nvPr/>
        </p:nvPicPr>
        <p:blipFill>
          <a:blip r:embed="rId2"/>
          <a:stretch>
            <a:fillRect/>
          </a:stretch>
        </p:blipFill>
        <p:spPr>
          <a:xfrm rot="9953400">
            <a:off x="-314640" y="3775680"/>
            <a:ext cx="2894760" cy="3390480"/>
          </a:xfrm>
          <a:prstGeom prst="rect">
            <a:avLst/>
          </a:prstGeom>
          <a:ln>
            <a:noFill/>
          </a:ln>
        </p:spPr>
      </p:pic>
      <p:sp>
        <p:nvSpPr>
          <p:cNvPr id="328" name="CustomShape 1"/>
          <p:cNvSpPr/>
          <p:nvPr/>
        </p:nvSpPr>
        <p:spPr>
          <a:xfrm>
            <a:off x="762120" y="269640"/>
            <a:ext cx="8076600" cy="11422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84d1"/>
                </a:solidFill>
                <a:latin typeface="Calibri"/>
              </a:rPr>
              <a:t>Evaluations</a:t>
            </a:r>
            <a:endParaRPr/>
          </a:p>
        </p:txBody>
      </p:sp>
      <p:sp>
        <p:nvSpPr>
          <p:cNvPr id="329" name="CustomShape 2"/>
          <p:cNvSpPr/>
          <p:nvPr/>
        </p:nvSpPr>
        <p:spPr>
          <a:xfrm>
            <a:off x="2645280" y="2016000"/>
            <a:ext cx="6354720" cy="25200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2800">
                <a:solidFill>
                  <a:srgbClr val="000000"/>
                </a:solidFill>
                <a:latin typeface="Times New Roman"/>
              </a:rPr>
              <a:t>Scan coverage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2800">
                <a:solidFill>
                  <a:srgbClr val="000000"/>
                </a:solidFill>
                <a:latin typeface="Times New Roman"/>
              </a:rPr>
              <a:t>Scan charateristic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2800">
                <a:solidFill>
                  <a:srgbClr val="000000"/>
                </a:solidFill>
                <a:latin typeface="Times New Roman"/>
              </a:rPr>
              <a:t>Communication</a:t>
            </a:r>
            <a:endParaRPr/>
          </a:p>
        </p:txBody>
      </p:sp>
      <p:sp>
        <p:nvSpPr>
          <p:cNvPr id="330" name="TextShape 3"/>
          <p:cNvSpPr txBox="1"/>
          <p:nvPr/>
        </p:nvSpPr>
        <p:spPr>
          <a:xfrm>
            <a:off x="8280000" y="6408360"/>
            <a:ext cx="792000" cy="300600"/>
          </a:xfrm>
          <a:prstGeom prst="rect">
            <a:avLst/>
          </a:prstGeom>
        </p:spPr>
        <p:txBody>
          <a:bodyPr bIns="45000" lIns="90000" rIns="90000" tIns="45000" wrap="none"/>
          <a:p>
            <a:pPr algn="r"/>
            <a:r>
              <a:rPr lang="fr-FR" sz="1500">
                <a:latin typeface="Times New Roman"/>
              </a:rPr>
              <a:t>- </a:t>
            </a:r>
            <a:fld id="{1FD030C5-3105-4B5F-8355-8DA996904237}" type="slidenum">
              <a:rPr lang="fr-FR" sz="1500">
                <a:latin typeface="Times New Roman"/>
              </a:rPr>
              <a:t>&lt;numéro&gt;</a:t>
            </a:fld>
            <a:r>
              <a:rPr lang="fr-FR" sz="1500">
                <a:latin typeface="Times New Roman"/>
              </a:rPr>
              <a:t> -</a:t>
            </a:r>
            <a:endParaRPr/>
          </a:p>
        </p:txBody>
      </p:sp>
      <p:sp>
        <p:nvSpPr>
          <p:cNvPr id="331" name="TextShape 4"/>
          <p:cNvSpPr txBox="1"/>
          <p:nvPr/>
        </p:nvSpPr>
        <p:spPr>
          <a:xfrm>
            <a:off x="864000" y="6408360"/>
            <a:ext cx="6915600" cy="4266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i="1" lang="fr-FR" sz="1500">
                <a:latin typeface="Times New Roman"/>
              </a:rPr>
              <a:t>Master 2 – Computer Science – Authors : </a:t>
            </a:r>
            <a:r>
              <a:rPr i="1" lang="fr-FR" sz="1500">
                <a:latin typeface="Times New Roman"/>
              </a:rPr>
              <a:t>fcastagn, </a:t>
            </a:r>
            <a:r>
              <a:rPr i="1" lang="fr-FR" sz="1500">
                <a:latin typeface="Times New Roman"/>
              </a:rPr>
              <a:t>jetcheve, </a:t>
            </a:r>
            <a:r>
              <a:rPr i="1" lang="fr-FR" sz="1500">
                <a:latin typeface="Times New Roman"/>
              </a:rPr>
              <a:t>hpaziews, </a:t>
            </a:r>
            <a:r>
              <a:rPr i="1" lang="fr-FR" sz="1500">
                <a:latin typeface="Times New Roman"/>
              </a:rPr>
              <a:t>atessie &amp; mtesta</a:t>
            </a:r>
            <a:endParaRPr/>
          </a:p>
        </p:txBody>
      </p:sp>
    </p:spTree>
  </p:cSld>
  <p:transition spd="slow">
    <p:push dir="u"/>
  </p:transition>
  <p:timing>
    <p:tnLst>
      <p:par>
        <p:cTn dur="indefinite" id="19" nodeType="tmRoot" restart="never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32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-4963320" y="-6858000"/>
            <a:ext cx="7764840" cy="16475400"/>
          </a:xfrm>
          <a:prstGeom prst="rect">
            <a:avLst/>
          </a:prstGeom>
          <a:ln>
            <a:noFill/>
          </a:ln>
        </p:spPr>
      </p:pic>
      <p:pic>
        <p:nvPicPr>
          <p:cNvPr descr="" id="333" name="Picture 12"/>
          <p:cNvPicPr/>
          <p:nvPr/>
        </p:nvPicPr>
        <p:blipFill>
          <a:blip r:embed="rId2"/>
          <a:stretch>
            <a:fillRect/>
          </a:stretch>
        </p:blipFill>
        <p:spPr>
          <a:xfrm rot="9953400">
            <a:off x="-314640" y="3775680"/>
            <a:ext cx="2894760" cy="3390480"/>
          </a:xfrm>
          <a:prstGeom prst="rect">
            <a:avLst/>
          </a:prstGeom>
          <a:ln>
            <a:noFill/>
          </a:ln>
        </p:spPr>
      </p:pic>
      <p:sp>
        <p:nvSpPr>
          <p:cNvPr id="334" name="CustomShape 1"/>
          <p:cNvSpPr/>
          <p:nvPr/>
        </p:nvSpPr>
        <p:spPr>
          <a:xfrm>
            <a:off x="762120" y="269640"/>
            <a:ext cx="8076600" cy="11422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84d1"/>
                </a:solidFill>
                <a:latin typeface="Calibri"/>
              </a:rPr>
              <a:t>Evaluations</a:t>
            </a:r>
            <a:endParaRPr/>
          </a:p>
        </p:txBody>
      </p:sp>
      <p:sp>
        <p:nvSpPr>
          <p:cNvPr id="335" name="CustomShape 2"/>
          <p:cNvSpPr/>
          <p:nvPr/>
        </p:nvSpPr>
        <p:spPr>
          <a:xfrm>
            <a:off x="2483640" y="1173240"/>
            <a:ext cx="6354720" cy="42966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descr="" id="336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6153840" y="1355040"/>
            <a:ext cx="2674440" cy="4690080"/>
          </a:xfrm>
          <a:prstGeom prst="rect">
            <a:avLst/>
          </a:prstGeom>
          <a:ln>
            <a:noFill/>
          </a:ln>
        </p:spPr>
      </p:pic>
      <p:sp>
        <p:nvSpPr>
          <p:cNvPr id="337" name="CustomShape 3"/>
          <p:cNvSpPr/>
          <p:nvPr/>
        </p:nvSpPr>
        <p:spPr>
          <a:xfrm>
            <a:off x="2637000" y="1227960"/>
            <a:ext cx="3023640" cy="42040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i="1" lang="fr-FR" u="sng">
                <a:solidFill>
                  <a:srgbClr val="000000"/>
                </a:solidFill>
                <a:latin typeface="Times New Roman"/>
              </a:rPr>
              <a:t>Scan Coverage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>
                <a:solidFill>
                  <a:srgbClr val="000000"/>
                </a:solidFill>
                <a:latin typeface="Times New Roman"/>
              </a:rPr>
              <a:t>Theory : 900km² in 18 min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>
                <a:solidFill>
                  <a:srgbClr val="000000"/>
                </a:solidFill>
                <a:latin typeface="Times New Roman"/>
              </a:rPr>
              <a:t>Prevision : 40 min because of several turnings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>
                <a:solidFill>
                  <a:srgbClr val="000000"/>
                </a:solidFill>
                <a:latin typeface="Times New Roman"/>
              </a:rPr>
              <a:t>Rapidity of scanning : 0,083 km²/s per UAV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38" name="TextShape 4"/>
          <p:cNvSpPr txBox="1"/>
          <p:nvPr/>
        </p:nvSpPr>
        <p:spPr>
          <a:xfrm>
            <a:off x="8280000" y="6408720"/>
            <a:ext cx="792000" cy="300600"/>
          </a:xfrm>
          <a:prstGeom prst="rect">
            <a:avLst/>
          </a:prstGeom>
        </p:spPr>
        <p:txBody>
          <a:bodyPr bIns="45000" lIns="90000" rIns="90000" tIns="45000" wrap="none"/>
          <a:p>
            <a:pPr algn="r"/>
            <a:r>
              <a:rPr lang="fr-FR" sz="1500">
                <a:latin typeface="Times New Roman"/>
              </a:rPr>
              <a:t>- </a:t>
            </a:r>
            <a:fld id="{3B7AF778-1157-4BE8-877F-C2831BAA078F}" type="slidenum">
              <a:rPr lang="fr-FR" sz="1500">
                <a:latin typeface="Times New Roman"/>
              </a:rPr>
              <a:t>&lt;numéro&gt;</a:t>
            </a:fld>
            <a:r>
              <a:rPr lang="fr-FR" sz="1500">
                <a:latin typeface="Times New Roman"/>
              </a:rPr>
              <a:t> -</a:t>
            </a:r>
            <a:endParaRPr/>
          </a:p>
        </p:txBody>
      </p:sp>
      <p:sp>
        <p:nvSpPr>
          <p:cNvPr id="339" name="TextShape 5"/>
          <p:cNvSpPr txBox="1"/>
          <p:nvPr/>
        </p:nvSpPr>
        <p:spPr>
          <a:xfrm>
            <a:off x="864000" y="6408360"/>
            <a:ext cx="6915600" cy="4266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i="1" lang="fr-FR" sz="1500">
                <a:latin typeface="Times New Roman"/>
              </a:rPr>
              <a:t>Master 2 – Computer Science – Authors : </a:t>
            </a:r>
            <a:r>
              <a:rPr i="1" lang="fr-FR" sz="1500">
                <a:latin typeface="Times New Roman"/>
              </a:rPr>
              <a:t>fcastagn, </a:t>
            </a:r>
            <a:r>
              <a:rPr i="1" lang="fr-FR" sz="1500">
                <a:latin typeface="Times New Roman"/>
              </a:rPr>
              <a:t>jetcheve, </a:t>
            </a:r>
            <a:r>
              <a:rPr i="1" lang="fr-FR" sz="1500">
                <a:latin typeface="Times New Roman"/>
              </a:rPr>
              <a:t>hpaziews, </a:t>
            </a:r>
            <a:r>
              <a:rPr i="1" lang="fr-FR" sz="1500">
                <a:latin typeface="Times New Roman"/>
              </a:rPr>
              <a:t>atessie &amp; mtesta</a:t>
            </a:r>
            <a:endParaRPr/>
          </a:p>
        </p:txBody>
      </p:sp>
    </p:spTree>
  </p:cSld>
  <p:transition spd="slow">
    <p:push dir="u"/>
  </p:transition>
  <p:timing>
    <p:tnLst>
      <p:par>
        <p:cTn dur="indefinite" id="21" nodeType="tmRoot" restart="never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40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-4963320" y="-6858000"/>
            <a:ext cx="7764840" cy="16475400"/>
          </a:xfrm>
          <a:prstGeom prst="rect">
            <a:avLst/>
          </a:prstGeom>
          <a:ln>
            <a:noFill/>
          </a:ln>
        </p:spPr>
      </p:pic>
      <p:pic>
        <p:nvPicPr>
          <p:cNvPr descr="" id="341" name="Picture 12"/>
          <p:cNvPicPr/>
          <p:nvPr/>
        </p:nvPicPr>
        <p:blipFill>
          <a:blip r:embed="rId2"/>
          <a:stretch>
            <a:fillRect/>
          </a:stretch>
        </p:blipFill>
        <p:spPr>
          <a:xfrm rot="9953400">
            <a:off x="-314640" y="3748320"/>
            <a:ext cx="2894760" cy="3390480"/>
          </a:xfrm>
          <a:prstGeom prst="rect">
            <a:avLst/>
          </a:prstGeom>
          <a:ln>
            <a:noFill/>
          </a:ln>
        </p:spPr>
      </p:pic>
      <p:sp>
        <p:nvSpPr>
          <p:cNvPr id="342" name="CustomShape 1"/>
          <p:cNvSpPr/>
          <p:nvPr/>
        </p:nvSpPr>
        <p:spPr>
          <a:xfrm>
            <a:off x="762120" y="269640"/>
            <a:ext cx="8076600" cy="11422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84d1"/>
                </a:solidFill>
                <a:latin typeface="Calibri"/>
              </a:rPr>
              <a:t>Evaluations</a:t>
            </a:r>
            <a:endParaRPr/>
          </a:p>
        </p:txBody>
      </p:sp>
      <p:sp>
        <p:nvSpPr>
          <p:cNvPr id="343" name="CustomShape 2"/>
          <p:cNvSpPr/>
          <p:nvPr/>
        </p:nvSpPr>
        <p:spPr>
          <a:xfrm>
            <a:off x="2637000" y="1227960"/>
            <a:ext cx="3023640" cy="17352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i="1" lang="fr-FR" u="sng">
                <a:solidFill>
                  <a:srgbClr val="000000"/>
                </a:solidFill>
                <a:latin typeface="Times New Roman"/>
              </a:rPr>
              <a:t>Scan characteristic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Times New Roman"/>
              </a:rPr>
              <a:t>Both models manage quite well to avoid rescanning a recently scanned area</a:t>
            </a:r>
            <a:endParaRPr/>
          </a:p>
        </p:txBody>
      </p:sp>
      <p:pic>
        <p:nvPicPr>
          <p:cNvPr descr="" id="344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752440" y="1008000"/>
            <a:ext cx="3103560" cy="5222880"/>
          </a:xfrm>
          <a:prstGeom prst="rect">
            <a:avLst/>
          </a:prstGeom>
          <a:ln>
            <a:noFill/>
          </a:ln>
        </p:spPr>
      </p:pic>
      <p:pic>
        <p:nvPicPr>
          <p:cNvPr descr="" id="345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1323000" y="3285000"/>
            <a:ext cx="4329000" cy="945720"/>
          </a:xfrm>
          <a:prstGeom prst="rect">
            <a:avLst/>
          </a:prstGeom>
          <a:ln>
            <a:noFill/>
          </a:ln>
        </p:spPr>
      </p:pic>
      <p:sp>
        <p:nvSpPr>
          <p:cNvPr id="346" name="CustomShape 3"/>
          <p:cNvSpPr/>
          <p:nvPr/>
        </p:nvSpPr>
        <p:spPr>
          <a:xfrm>
            <a:off x="2771640" y="4797000"/>
            <a:ext cx="2375640" cy="63792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Times New Roman"/>
              </a:rPr>
              <a:t>Pheromone &gt; Random</a:t>
            </a:r>
            <a:endParaRPr/>
          </a:p>
        </p:txBody>
      </p:sp>
      <p:sp>
        <p:nvSpPr>
          <p:cNvPr id="347" name="CustomShape 4"/>
          <p:cNvSpPr/>
          <p:nvPr/>
        </p:nvSpPr>
        <p:spPr>
          <a:xfrm>
            <a:off x="3528000" y="4230720"/>
            <a:ext cx="144000" cy="56484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348" name="CustomShape 5"/>
          <p:cNvSpPr/>
          <p:nvPr/>
        </p:nvSpPr>
        <p:spPr>
          <a:xfrm flipV="1">
            <a:off x="4149360" y="2807640"/>
            <a:ext cx="1511280" cy="259200"/>
          </a:xfrm>
          <a:prstGeom prst="bentArrow">
            <a:avLst>
              <a:gd fmla="val 26040" name="adj1"/>
              <a:gd fmla="val 31282" name="adj2"/>
              <a:gd fmla="val 50000" name="adj3"/>
              <a:gd fmla="val 60545" name="adj4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349" name="TextShape 6"/>
          <p:cNvSpPr txBox="1"/>
          <p:nvPr/>
        </p:nvSpPr>
        <p:spPr>
          <a:xfrm>
            <a:off x="8280000" y="6408720"/>
            <a:ext cx="792000" cy="300600"/>
          </a:xfrm>
          <a:prstGeom prst="rect">
            <a:avLst/>
          </a:prstGeom>
        </p:spPr>
        <p:txBody>
          <a:bodyPr bIns="45000" lIns="90000" rIns="90000" tIns="45000" wrap="none"/>
          <a:p>
            <a:pPr algn="r"/>
            <a:r>
              <a:rPr lang="fr-FR" sz="1500">
                <a:latin typeface="Times New Roman"/>
              </a:rPr>
              <a:t>- </a:t>
            </a:r>
            <a:fld id="{3AC2637C-7DA1-45AD-8277-935BE6153144}" type="slidenum">
              <a:rPr lang="fr-FR" sz="1500">
                <a:latin typeface="Times New Roman"/>
              </a:rPr>
              <a:t>&lt;numéro&gt;</a:t>
            </a:fld>
            <a:r>
              <a:rPr lang="fr-FR" sz="1500">
                <a:latin typeface="Times New Roman"/>
              </a:rPr>
              <a:t> -</a:t>
            </a:r>
            <a:endParaRPr/>
          </a:p>
        </p:txBody>
      </p:sp>
      <p:sp>
        <p:nvSpPr>
          <p:cNvPr id="350" name="TextShape 7"/>
          <p:cNvSpPr txBox="1"/>
          <p:nvPr/>
        </p:nvSpPr>
        <p:spPr>
          <a:xfrm>
            <a:off x="864000" y="6408360"/>
            <a:ext cx="6915600" cy="4266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i="1" lang="fr-FR" sz="1500">
                <a:latin typeface="Times New Roman"/>
              </a:rPr>
              <a:t>Master 2 – Computer Science – Authors : </a:t>
            </a:r>
            <a:r>
              <a:rPr i="1" lang="fr-FR" sz="1500">
                <a:latin typeface="Times New Roman"/>
              </a:rPr>
              <a:t>fcastagn, </a:t>
            </a:r>
            <a:r>
              <a:rPr i="1" lang="fr-FR" sz="1500">
                <a:latin typeface="Times New Roman"/>
              </a:rPr>
              <a:t>jetcheve, </a:t>
            </a:r>
            <a:r>
              <a:rPr i="1" lang="fr-FR" sz="1500">
                <a:latin typeface="Times New Roman"/>
              </a:rPr>
              <a:t>hpaziews, </a:t>
            </a:r>
            <a:r>
              <a:rPr i="1" lang="fr-FR" sz="1500">
                <a:latin typeface="Times New Roman"/>
              </a:rPr>
              <a:t>atessie &amp; mtesta</a:t>
            </a:r>
            <a:endParaRPr/>
          </a:p>
        </p:txBody>
      </p:sp>
    </p:spTree>
  </p:cSld>
  <p:transition spd="slow">
    <p:push dir="u"/>
  </p:transition>
  <p:timing>
    <p:tnLst>
      <p:par>
        <p:cTn dur="indefinite" id="23" nodeType="tmRoot" restart="never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51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-4963320" y="-6858000"/>
            <a:ext cx="7764840" cy="16475400"/>
          </a:xfrm>
          <a:prstGeom prst="rect">
            <a:avLst/>
          </a:prstGeom>
          <a:ln>
            <a:noFill/>
          </a:ln>
        </p:spPr>
      </p:pic>
      <p:pic>
        <p:nvPicPr>
          <p:cNvPr descr="" id="352" name="Picture 12"/>
          <p:cNvPicPr/>
          <p:nvPr/>
        </p:nvPicPr>
        <p:blipFill>
          <a:blip r:embed="rId2"/>
          <a:stretch>
            <a:fillRect/>
          </a:stretch>
        </p:blipFill>
        <p:spPr>
          <a:xfrm rot="9953400">
            <a:off x="-314640" y="3775680"/>
            <a:ext cx="2894760" cy="3390480"/>
          </a:xfrm>
          <a:prstGeom prst="rect">
            <a:avLst/>
          </a:prstGeom>
          <a:ln>
            <a:noFill/>
          </a:ln>
        </p:spPr>
      </p:pic>
      <p:sp>
        <p:nvSpPr>
          <p:cNvPr id="353" name="CustomShape 1"/>
          <p:cNvSpPr/>
          <p:nvPr/>
        </p:nvSpPr>
        <p:spPr>
          <a:xfrm>
            <a:off x="762120" y="269640"/>
            <a:ext cx="8076600" cy="11422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84d1"/>
                </a:solidFill>
                <a:latin typeface="Calibri"/>
              </a:rPr>
              <a:t>Evaluations</a:t>
            </a:r>
            <a:endParaRPr/>
          </a:p>
        </p:txBody>
      </p:sp>
      <p:sp>
        <p:nvSpPr>
          <p:cNvPr id="354" name="CustomShape 2"/>
          <p:cNvSpPr/>
          <p:nvPr/>
        </p:nvSpPr>
        <p:spPr>
          <a:xfrm>
            <a:off x="2483640" y="1173240"/>
            <a:ext cx="6354720" cy="42966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55" name="CustomShape 3"/>
          <p:cNvSpPr/>
          <p:nvPr/>
        </p:nvSpPr>
        <p:spPr>
          <a:xfrm>
            <a:off x="2637000" y="1227960"/>
            <a:ext cx="3023640" cy="31068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i="1" lang="fr-FR" u="sng">
                <a:solidFill>
                  <a:srgbClr val="000000"/>
                </a:solidFill>
                <a:latin typeface="Times New Roman"/>
              </a:rPr>
              <a:t>Communication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fr-FR">
                <a:solidFill>
                  <a:srgbClr val="000000"/>
                </a:solidFill>
                <a:latin typeface="Times New Roman"/>
              </a:rPr>
              <a:t>Low constant connectivity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"/>
            </a:pP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fr-FR">
                <a:solidFill>
                  <a:srgbClr val="000000"/>
                </a:solidFill>
                <a:latin typeface="Times New Roman"/>
              </a:rPr>
              <a:t>More UAVs for a fully network connected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descr="" id="356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779800" y="1080000"/>
            <a:ext cx="3076200" cy="5156280"/>
          </a:xfrm>
          <a:prstGeom prst="rect">
            <a:avLst/>
          </a:prstGeom>
          <a:ln>
            <a:noFill/>
          </a:ln>
        </p:spPr>
      </p:pic>
      <p:sp>
        <p:nvSpPr>
          <p:cNvPr id="357" name="TextShape 4"/>
          <p:cNvSpPr txBox="1"/>
          <p:nvPr/>
        </p:nvSpPr>
        <p:spPr>
          <a:xfrm>
            <a:off x="8280000" y="6408720"/>
            <a:ext cx="792000" cy="300600"/>
          </a:xfrm>
          <a:prstGeom prst="rect">
            <a:avLst/>
          </a:prstGeom>
        </p:spPr>
        <p:txBody>
          <a:bodyPr bIns="45000" lIns="90000" rIns="90000" tIns="45000" wrap="none"/>
          <a:p>
            <a:pPr algn="r"/>
            <a:r>
              <a:rPr lang="fr-FR" sz="1500">
                <a:latin typeface="Times New Roman"/>
              </a:rPr>
              <a:t>- </a:t>
            </a:r>
            <a:fld id="{7179901A-8BDD-482C-AE1B-AE4E5B168507}" type="slidenum">
              <a:rPr lang="fr-FR" sz="1500">
                <a:latin typeface="Times New Roman"/>
              </a:rPr>
              <a:t>&lt;numéro&gt;</a:t>
            </a:fld>
            <a:r>
              <a:rPr lang="fr-FR" sz="1500">
                <a:latin typeface="Times New Roman"/>
              </a:rPr>
              <a:t> -</a:t>
            </a:r>
            <a:endParaRPr/>
          </a:p>
        </p:txBody>
      </p:sp>
      <p:sp>
        <p:nvSpPr>
          <p:cNvPr id="358" name="TextShape 5"/>
          <p:cNvSpPr txBox="1"/>
          <p:nvPr/>
        </p:nvSpPr>
        <p:spPr>
          <a:xfrm>
            <a:off x="864000" y="6408360"/>
            <a:ext cx="6915600" cy="4266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i="1" lang="fr-FR" sz="1500">
                <a:latin typeface="Times New Roman"/>
              </a:rPr>
              <a:t>Master 2 – Computer Science – Authors : </a:t>
            </a:r>
            <a:r>
              <a:rPr i="1" lang="fr-FR" sz="1500">
                <a:latin typeface="Times New Roman"/>
              </a:rPr>
              <a:t>fcastagn, </a:t>
            </a:r>
            <a:r>
              <a:rPr i="1" lang="fr-FR" sz="1500">
                <a:latin typeface="Times New Roman"/>
              </a:rPr>
              <a:t>jetcheve, </a:t>
            </a:r>
            <a:r>
              <a:rPr i="1" lang="fr-FR" sz="1500">
                <a:latin typeface="Times New Roman"/>
              </a:rPr>
              <a:t>hpaziews, </a:t>
            </a:r>
            <a:r>
              <a:rPr i="1" lang="fr-FR" sz="1500">
                <a:latin typeface="Times New Roman"/>
              </a:rPr>
              <a:t>atessie &amp; mtesta</a:t>
            </a:r>
            <a:endParaRPr/>
          </a:p>
        </p:txBody>
      </p:sp>
    </p:spTree>
  </p:cSld>
  <p:transition spd="slow">
    <p:push dir="u"/>
  </p:transition>
  <p:timing>
    <p:tnLst>
      <p:par>
        <p:cTn dur="indefinite" id="25" nodeType="tmRoot" restart="never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59" name="Picture 7"/>
          <p:cNvPicPr/>
          <p:nvPr/>
        </p:nvPicPr>
        <p:blipFill>
          <a:blip r:embed="rId1"/>
          <a:stretch>
            <a:fillRect/>
          </a:stretch>
        </p:blipFill>
        <p:spPr>
          <a:xfrm rot="9953400">
            <a:off x="776520" y="17280"/>
            <a:ext cx="2894760" cy="6861240"/>
          </a:xfrm>
          <a:prstGeom prst="rect">
            <a:avLst/>
          </a:prstGeom>
          <a:ln>
            <a:noFill/>
          </a:ln>
        </p:spPr>
      </p:pic>
      <p:sp>
        <p:nvSpPr>
          <p:cNvPr id="360" name="CustomShape 1"/>
          <p:cNvSpPr/>
          <p:nvPr/>
        </p:nvSpPr>
        <p:spPr>
          <a:xfrm>
            <a:off x="762120" y="269640"/>
            <a:ext cx="8076600" cy="11422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84d1"/>
                </a:solidFill>
                <a:latin typeface="Calibri"/>
              </a:rPr>
              <a:t>Conclusion</a:t>
            </a:r>
            <a:endParaRPr/>
          </a:p>
        </p:txBody>
      </p:sp>
      <p:sp>
        <p:nvSpPr>
          <p:cNvPr id="361" name="CustomShape 2"/>
          <p:cNvSpPr/>
          <p:nvPr/>
        </p:nvSpPr>
        <p:spPr>
          <a:xfrm>
            <a:off x="3312000" y="2368800"/>
            <a:ext cx="4968000" cy="17352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  <a:buSzPct val="25000"/>
              <a:buFont typeface="DejaVu Sans"/>
              <a:buChar char="➢"/>
            </a:pPr>
            <a:r>
              <a:rPr lang="fr-FR">
                <a:solidFill>
                  <a:srgbClr val="000000"/>
                </a:solidFill>
                <a:latin typeface="Times New Roman"/>
              </a:rPr>
              <a:t> </a:t>
            </a:r>
            <a:r>
              <a:rPr lang="fr-FR">
                <a:solidFill>
                  <a:srgbClr val="000000"/>
                </a:solidFill>
                <a:latin typeface="Times New Roman"/>
              </a:rPr>
              <a:t>Pheromone model good scan bad connectivity</a:t>
            </a:r>
            <a:endParaRPr/>
          </a:p>
          <a:p>
            <a:pPr>
              <a:lnSpc>
                <a:spcPct val="100000"/>
              </a:lnSpc>
              <a:buSzPct val="25000"/>
              <a:buFont typeface="DejaVu Sans"/>
              <a:buChar char="➢"/>
            </a:pPr>
            <a:endParaRPr/>
          </a:p>
        </p:txBody>
      </p:sp>
      <p:sp>
        <p:nvSpPr>
          <p:cNvPr id="362" name="TextShape 3"/>
          <p:cNvSpPr txBox="1"/>
          <p:nvPr/>
        </p:nvSpPr>
        <p:spPr>
          <a:xfrm>
            <a:off x="8280000" y="6408720"/>
            <a:ext cx="792000" cy="300600"/>
          </a:xfrm>
          <a:prstGeom prst="rect">
            <a:avLst/>
          </a:prstGeom>
        </p:spPr>
        <p:txBody>
          <a:bodyPr bIns="45000" lIns="90000" rIns="90000" tIns="45000" wrap="none"/>
          <a:p>
            <a:pPr algn="r"/>
            <a:r>
              <a:rPr lang="fr-FR" sz="1500">
                <a:latin typeface="Times New Roman"/>
              </a:rPr>
              <a:t>- </a:t>
            </a:r>
            <a:fld id="{83C18A4F-A893-4EDB-894E-861DE6731E9C}" type="slidenum">
              <a:rPr lang="fr-FR" sz="1500">
                <a:latin typeface="Times New Roman"/>
              </a:rPr>
              <a:t>&lt;numéro&gt;</a:t>
            </a:fld>
            <a:r>
              <a:rPr lang="fr-FR" sz="1500">
                <a:latin typeface="Times New Roman"/>
              </a:rPr>
              <a:t> -</a:t>
            </a:r>
            <a:endParaRPr/>
          </a:p>
        </p:txBody>
      </p:sp>
      <p:sp>
        <p:nvSpPr>
          <p:cNvPr id="363" name="TextShape 4"/>
          <p:cNvSpPr txBox="1"/>
          <p:nvPr/>
        </p:nvSpPr>
        <p:spPr>
          <a:xfrm>
            <a:off x="864000" y="6408360"/>
            <a:ext cx="6915600" cy="4266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i="1" lang="fr-FR" sz="1500">
                <a:latin typeface="Times New Roman"/>
              </a:rPr>
              <a:t>Master 2 – Computer Science – Authors : </a:t>
            </a:r>
            <a:r>
              <a:rPr i="1" lang="fr-FR" sz="1500">
                <a:latin typeface="Times New Roman"/>
              </a:rPr>
              <a:t>fcastagn, </a:t>
            </a:r>
            <a:r>
              <a:rPr i="1" lang="fr-FR" sz="1500">
                <a:latin typeface="Times New Roman"/>
              </a:rPr>
              <a:t>jetcheve, </a:t>
            </a:r>
            <a:r>
              <a:rPr i="1" lang="fr-FR" sz="1500">
                <a:latin typeface="Times New Roman"/>
              </a:rPr>
              <a:t>hpaziews, </a:t>
            </a:r>
            <a:r>
              <a:rPr i="1" lang="fr-FR" sz="1500">
                <a:latin typeface="Times New Roman"/>
              </a:rPr>
              <a:t>atessie &amp; mtesta</a:t>
            </a:r>
            <a:endParaRPr/>
          </a:p>
        </p:txBody>
      </p:sp>
    </p:spTree>
  </p:cSld>
  <p:transition spd="slow">
    <p:push dir="u"/>
  </p:transition>
  <p:timing>
    <p:tnLst>
      <p:par>
        <p:cTn dur="indefinite" id="27" nodeType="tmRoot" restart="never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79" name="Picture 11"/>
          <p:cNvPicPr/>
          <p:nvPr/>
        </p:nvPicPr>
        <p:blipFill>
          <a:blip r:embed="rId1"/>
          <a:stretch>
            <a:fillRect/>
          </a:stretch>
        </p:blipFill>
        <p:spPr>
          <a:xfrm>
            <a:off x="4191120" y="0"/>
            <a:ext cx="7764840" cy="16475400"/>
          </a:xfrm>
          <a:prstGeom prst="rect">
            <a:avLst/>
          </a:prstGeom>
          <a:ln>
            <a:noFill/>
          </a:ln>
        </p:spPr>
      </p:pic>
      <p:sp>
        <p:nvSpPr>
          <p:cNvPr id="280" name="CustomShape 1"/>
          <p:cNvSpPr/>
          <p:nvPr/>
        </p:nvSpPr>
        <p:spPr>
          <a:xfrm>
            <a:off x="762120" y="269640"/>
            <a:ext cx="8076600" cy="11422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84d1"/>
                </a:solidFill>
                <a:latin typeface="Calibri"/>
              </a:rPr>
              <a:t>Problematic</a:t>
            </a:r>
            <a:endParaRPr/>
          </a:p>
        </p:txBody>
      </p:sp>
      <p:sp>
        <p:nvSpPr>
          <p:cNvPr id="281" name="CustomShape 2"/>
          <p:cNvSpPr/>
          <p:nvPr/>
        </p:nvSpPr>
        <p:spPr>
          <a:xfrm>
            <a:off x="1139400" y="2615400"/>
            <a:ext cx="8076600" cy="22806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 sz="2400">
                <a:solidFill>
                  <a:srgbClr val="000000"/>
                </a:solidFill>
                <a:latin typeface="Times New Roman"/>
              </a:rPr>
              <a:t>- Use mobility model that most closely matches the results of real-world scenario.</a:t>
            </a:r>
            <a:endParaRPr/>
          </a:p>
        </p:txBody>
      </p:sp>
      <p:sp>
        <p:nvSpPr>
          <p:cNvPr id="282" name="TextShape 3"/>
          <p:cNvSpPr txBox="1"/>
          <p:nvPr/>
        </p:nvSpPr>
        <p:spPr>
          <a:xfrm>
            <a:off x="8496000" y="6408360"/>
            <a:ext cx="576000" cy="300600"/>
          </a:xfrm>
          <a:prstGeom prst="rect">
            <a:avLst/>
          </a:prstGeom>
        </p:spPr>
        <p:txBody>
          <a:bodyPr bIns="45000" lIns="90000" rIns="90000" tIns="45000" wrap="none"/>
          <a:p>
            <a:pPr algn="r"/>
            <a:r>
              <a:rPr lang="fr-FR" sz="1500">
                <a:latin typeface="Times New Roman"/>
              </a:rPr>
              <a:t>- </a:t>
            </a:r>
            <a:fld id="{C616CF27-AF59-49C1-AB3B-4BCE1DCB6A22}" type="slidenum">
              <a:rPr lang="fr-FR" sz="1500">
                <a:latin typeface="Times New Roman"/>
              </a:rPr>
              <a:t>&lt;numéro&gt;</a:t>
            </a:fld>
            <a:r>
              <a:rPr lang="fr-FR" sz="1500">
                <a:latin typeface="Times New Roman"/>
              </a:rPr>
              <a:t> -</a:t>
            </a:r>
            <a:endParaRPr/>
          </a:p>
        </p:txBody>
      </p:sp>
      <p:sp>
        <p:nvSpPr>
          <p:cNvPr id="283" name="TextShape 4"/>
          <p:cNvSpPr txBox="1"/>
          <p:nvPr/>
        </p:nvSpPr>
        <p:spPr>
          <a:xfrm>
            <a:off x="864000" y="6408000"/>
            <a:ext cx="6915600" cy="4266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i="1" lang="fr-FR" sz="1500">
                <a:latin typeface="Times New Roman"/>
              </a:rPr>
              <a:t>Master 2 – Computer Science – Authors : </a:t>
            </a:r>
            <a:r>
              <a:rPr i="1" lang="fr-FR" sz="1500">
                <a:latin typeface="Times New Roman"/>
              </a:rPr>
              <a:t>fcastagn, </a:t>
            </a:r>
            <a:r>
              <a:rPr i="1" lang="fr-FR" sz="1500">
                <a:latin typeface="Times New Roman"/>
              </a:rPr>
              <a:t>jetcheve, </a:t>
            </a:r>
            <a:r>
              <a:rPr i="1" lang="fr-FR" sz="1500">
                <a:latin typeface="Times New Roman"/>
              </a:rPr>
              <a:t>hpaziews, </a:t>
            </a:r>
            <a:r>
              <a:rPr i="1" lang="fr-FR" sz="1500">
                <a:latin typeface="Times New Roman"/>
              </a:rPr>
              <a:t>atessie &amp; mtesta</a:t>
            </a:r>
            <a:endParaRPr/>
          </a:p>
        </p:txBody>
      </p:sp>
    </p:spTree>
  </p:cSld>
  <p:transition spd="slow">
    <p:fade/>
  </p:transition>
  <p:timing>
    <p:tnLst>
      <p:par>
        <p:cTn dur="indefinite" id="3" nodeType="tmRoot" restart="never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762120" y="269640"/>
            <a:ext cx="8076600" cy="1142280"/>
          </a:xfrm>
          <a:prstGeom prst="rect">
            <a:avLst/>
          </a:prstGeom>
          <a:noFill/>
          <a:ln>
            <a:noFill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84d1"/>
                </a:solidFill>
                <a:latin typeface="Calibri"/>
              </a:rPr>
              <a:t>Introduction</a:t>
            </a:r>
            <a:endParaRPr/>
          </a:p>
        </p:txBody>
      </p:sp>
      <p:sp>
        <p:nvSpPr>
          <p:cNvPr id="285" name="CustomShape 2"/>
          <p:cNvSpPr/>
          <p:nvPr/>
        </p:nvSpPr>
        <p:spPr>
          <a:xfrm>
            <a:off x="762120" y="1596240"/>
            <a:ext cx="8076600" cy="42966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2600">
                <a:solidFill>
                  <a:srgbClr val="000000"/>
                </a:solidFill>
                <a:latin typeface="Times New Roman"/>
              </a:rPr>
              <a:t>MANET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600">
                <a:solidFill>
                  <a:srgbClr val="000000"/>
                </a:solidFill>
                <a:latin typeface="Times New Roman"/>
              </a:rPr>
              <a:t>Mobile Ad Hoc Network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600">
                <a:solidFill>
                  <a:srgbClr val="000000"/>
                </a:solidFill>
                <a:latin typeface="Times New Roman"/>
              </a:rPr>
              <a:t>Networks of mobile entities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600">
                <a:solidFill>
                  <a:srgbClr val="000000"/>
                </a:solidFill>
                <a:latin typeface="Times New Roman"/>
              </a:rPr>
              <a:t>Collect, process and transmit data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2600">
                <a:solidFill>
                  <a:srgbClr val="000000"/>
                </a:solidFill>
                <a:latin typeface="Times New Roman"/>
              </a:rPr>
              <a:t>UAV 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600">
                <a:solidFill>
                  <a:srgbClr val="000000"/>
                </a:solidFill>
                <a:latin typeface="Times New Roman"/>
              </a:rPr>
              <a:t>Application of mobility models with UAVs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2600">
                <a:solidFill>
                  <a:srgbClr val="000000"/>
                </a:solidFill>
                <a:latin typeface="Times New Roman"/>
              </a:rPr>
              <a:t>2 differents mobility models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600">
                <a:solidFill>
                  <a:srgbClr val="000000"/>
                </a:solidFill>
                <a:latin typeface="Times New Roman"/>
              </a:rPr>
              <a:t>Random Waypoint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600">
                <a:solidFill>
                  <a:srgbClr val="000000"/>
                </a:solidFill>
                <a:latin typeface="Times New Roman"/>
              </a:rPr>
              <a:t>Distributed Pheromone Repel</a:t>
            </a:r>
            <a:endParaRPr/>
          </a:p>
        </p:txBody>
      </p:sp>
      <p:sp>
        <p:nvSpPr>
          <p:cNvPr id="286" name="TextShape 3"/>
          <p:cNvSpPr txBox="1"/>
          <p:nvPr/>
        </p:nvSpPr>
        <p:spPr>
          <a:xfrm>
            <a:off x="8496000" y="6408000"/>
            <a:ext cx="576000" cy="300600"/>
          </a:xfrm>
          <a:prstGeom prst="rect">
            <a:avLst/>
          </a:prstGeom>
        </p:spPr>
        <p:txBody>
          <a:bodyPr bIns="45000" lIns="90000" rIns="90000" tIns="45000" wrap="none"/>
          <a:p>
            <a:pPr algn="r"/>
            <a:r>
              <a:rPr lang="fr-FR" sz="1500">
                <a:latin typeface="Times New Roman"/>
              </a:rPr>
              <a:t>- </a:t>
            </a:r>
            <a:fld id="{49AFBA3D-A8B8-4E47-9289-6768AB95A67C}" type="slidenum">
              <a:rPr lang="fr-FR" sz="1500">
                <a:latin typeface="Times New Roman"/>
              </a:rPr>
              <a:t>&lt;numéro&gt;</a:t>
            </a:fld>
            <a:r>
              <a:rPr lang="fr-FR" sz="1500">
                <a:latin typeface="Times New Roman"/>
              </a:rPr>
              <a:t> -</a:t>
            </a:r>
            <a:endParaRPr/>
          </a:p>
        </p:txBody>
      </p:sp>
      <p:sp>
        <p:nvSpPr>
          <p:cNvPr id="287" name="TextShape 4"/>
          <p:cNvSpPr txBox="1"/>
          <p:nvPr/>
        </p:nvSpPr>
        <p:spPr>
          <a:xfrm>
            <a:off x="864000" y="6408360"/>
            <a:ext cx="6915600" cy="4266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i="1" lang="fr-FR" sz="1500">
                <a:latin typeface="Times New Roman"/>
              </a:rPr>
              <a:t>Master 2 – Computer Science – Authors : </a:t>
            </a:r>
            <a:r>
              <a:rPr i="1" lang="fr-FR" sz="1500">
                <a:latin typeface="Times New Roman"/>
              </a:rPr>
              <a:t>fcastagn, </a:t>
            </a:r>
            <a:r>
              <a:rPr i="1" lang="fr-FR" sz="1500">
                <a:latin typeface="Times New Roman"/>
              </a:rPr>
              <a:t>jetcheve, </a:t>
            </a:r>
            <a:r>
              <a:rPr i="1" lang="fr-FR" sz="1500">
                <a:latin typeface="Times New Roman"/>
              </a:rPr>
              <a:t>hpaziews, </a:t>
            </a:r>
            <a:r>
              <a:rPr i="1" lang="fr-FR" sz="1500">
                <a:latin typeface="Times New Roman"/>
              </a:rPr>
              <a:t>atessie &amp; mtesta</a:t>
            </a:r>
            <a:endParaRPr/>
          </a:p>
        </p:txBody>
      </p:sp>
    </p:spTree>
  </p:cSld>
  <p:transition spd="slow">
    <p:wipe dir="d"/>
  </p:transition>
  <p:timing>
    <p:tnLst>
      <p:par>
        <p:cTn dur="indefinite" id="5" nodeType="tmRoot" restart="never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3276720" y="2088000"/>
            <a:ext cx="5205960" cy="385488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" id="289" name="Picture 8"/>
          <p:cNvPicPr/>
          <p:nvPr/>
        </p:nvPicPr>
        <p:blipFill>
          <a:blip r:embed="rId1"/>
          <a:stretch>
            <a:fillRect/>
          </a:stretch>
        </p:blipFill>
        <p:spPr>
          <a:xfrm>
            <a:off x="-4952880" y="0"/>
            <a:ext cx="7764840" cy="16475400"/>
          </a:xfrm>
          <a:prstGeom prst="rect">
            <a:avLst/>
          </a:prstGeom>
          <a:ln>
            <a:noFill/>
          </a:ln>
        </p:spPr>
      </p:pic>
      <p:sp>
        <p:nvSpPr>
          <p:cNvPr id="290" name="CustomShape 2"/>
          <p:cNvSpPr/>
          <p:nvPr/>
        </p:nvSpPr>
        <p:spPr>
          <a:xfrm>
            <a:off x="762120" y="269640"/>
            <a:ext cx="8076600" cy="11422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84d1"/>
                </a:solidFill>
                <a:latin typeface="Calibri"/>
              </a:rPr>
              <a:t>Scenarios</a:t>
            </a:r>
            <a:endParaRPr/>
          </a:p>
        </p:txBody>
      </p:sp>
      <p:sp>
        <p:nvSpPr>
          <p:cNvPr id="291" name="CustomShape 3"/>
          <p:cNvSpPr/>
          <p:nvPr/>
        </p:nvSpPr>
        <p:spPr>
          <a:xfrm>
            <a:off x="2483640" y="1596240"/>
            <a:ext cx="6354720" cy="42966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2800">
                <a:solidFill>
                  <a:srgbClr val="000000"/>
                </a:solidFill>
                <a:latin typeface="Times New Roman"/>
              </a:rPr>
              <a:t>Objectives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400">
                <a:solidFill>
                  <a:srgbClr val="000000"/>
                </a:solidFill>
                <a:latin typeface="Times New Roman"/>
              </a:rPr>
              <a:t>Scan area in a limited time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400">
                <a:solidFill>
                  <a:srgbClr val="000000"/>
                </a:solidFill>
                <a:latin typeface="Times New Roman"/>
              </a:rPr>
              <a:t>Scan the entire area regularly, but at least once every hour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2800">
                <a:solidFill>
                  <a:srgbClr val="000000"/>
                </a:solidFill>
                <a:latin typeface="Times New Roman"/>
              </a:rPr>
              <a:t>Characteristics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400">
                <a:solidFill>
                  <a:srgbClr val="000000"/>
                </a:solidFill>
                <a:latin typeface="Times New Roman"/>
              </a:rPr>
              <a:t>Square with a side length of 30 Km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400">
                <a:solidFill>
                  <a:srgbClr val="000000"/>
                </a:solidFill>
                <a:latin typeface="Times New Roman"/>
              </a:rPr>
              <a:t>10 UAVs per run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400">
                <a:solidFill>
                  <a:srgbClr val="000000"/>
                </a:solidFill>
                <a:latin typeface="Times New Roman"/>
              </a:rPr>
              <a:t>Fixed wing aircraft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400">
                <a:solidFill>
                  <a:srgbClr val="000000"/>
                </a:solidFill>
                <a:latin typeface="Times New Roman"/>
              </a:rPr>
              <a:t>UAVs start at the middle of south edge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92" name="TextShape 4"/>
          <p:cNvSpPr txBox="1"/>
          <p:nvPr/>
        </p:nvSpPr>
        <p:spPr>
          <a:xfrm>
            <a:off x="8496000" y="6408360"/>
            <a:ext cx="576000" cy="300600"/>
          </a:xfrm>
          <a:prstGeom prst="rect">
            <a:avLst/>
          </a:prstGeom>
        </p:spPr>
        <p:txBody>
          <a:bodyPr bIns="45000" lIns="90000" rIns="90000" tIns="45000" wrap="none"/>
          <a:p>
            <a:pPr algn="r"/>
            <a:r>
              <a:rPr lang="fr-FR" sz="1500">
                <a:latin typeface="Times New Roman"/>
              </a:rPr>
              <a:t>- </a:t>
            </a:r>
            <a:fld id="{47092BEA-BE98-46D7-B4AB-D8F34C998D7D}" type="slidenum">
              <a:rPr lang="fr-FR" sz="1500">
                <a:latin typeface="Times New Roman"/>
              </a:rPr>
              <a:t>&lt;numéro&gt;</a:t>
            </a:fld>
            <a:r>
              <a:rPr lang="fr-FR" sz="1500">
                <a:latin typeface="Times New Roman"/>
              </a:rPr>
              <a:t> -</a:t>
            </a:r>
            <a:endParaRPr/>
          </a:p>
        </p:txBody>
      </p:sp>
      <p:sp>
        <p:nvSpPr>
          <p:cNvPr id="293" name="TextShape 5"/>
          <p:cNvSpPr txBox="1"/>
          <p:nvPr/>
        </p:nvSpPr>
        <p:spPr>
          <a:xfrm>
            <a:off x="864000" y="6408360"/>
            <a:ext cx="6915600" cy="4266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i="1" lang="fr-FR" sz="1500">
                <a:latin typeface="Times New Roman"/>
              </a:rPr>
              <a:t>Master 2 – Computer Science – Authors : </a:t>
            </a:r>
            <a:r>
              <a:rPr i="1" lang="fr-FR" sz="1500">
                <a:latin typeface="Times New Roman"/>
              </a:rPr>
              <a:t>fcastagn, </a:t>
            </a:r>
            <a:r>
              <a:rPr i="1" lang="fr-FR" sz="1500">
                <a:latin typeface="Times New Roman"/>
              </a:rPr>
              <a:t>jetcheve, </a:t>
            </a:r>
            <a:r>
              <a:rPr i="1" lang="fr-FR" sz="1500">
                <a:latin typeface="Times New Roman"/>
              </a:rPr>
              <a:t>hpaziews, </a:t>
            </a:r>
            <a:r>
              <a:rPr i="1" lang="fr-FR" sz="1500">
                <a:latin typeface="Times New Roman"/>
              </a:rPr>
              <a:t>atessie &amp; mtesta</a:t>
            </a:r>
            <a:endParaRPr/>
          </a:p>
        </p:txBody>
      </p:sp>
    </p:spTree>
  </p:cSld>
  <p:transition spd="slow">
    <p:push dir="l"/>
  </p:transition>
  <p:timing>
    <p:tnLst>
      <p:par>
        <p:cTn dur="indefinite" id="7" nodeType="tmRoot" restart="never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94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-4963320" y="-6858000"/>
            <a:ext cx="7764840" cy="16475400"/>
          </a:xfrm>
          <a:prstGeom prst="rect">
            <a:avLst/>
          </a:prstGeom>
          <a:ln>
            <a:noFill/>
          </a:ln>
        </p:spPr>
      </p:pic>
      <p:pic>
        <p:nvPicPr>
          <p:cNvPr descr="" id="295" name="Picture 12"/>
          <p:cNvPicPr/>
          <p:nvPr/>
        </p:nvPicPr>
        <p:blipFill>
          <a:blip r:embed="rId2"/>
          <a:stretch>
            <a:fillRect/>
          </a:stretch>
        </p:blipFill>
        <p:spPr>
          <a:xfrm rot="9953400">
            <a:off x="-314640" y="3775680"/>
            <a:ext cx="2894760" cy="3390480"/>
          </a:xfrm>
          <a:prstGeom prst="rect">
            <a:avLst/>
          </a:prstGeom>
          <a:ln>
            <a:noFill/>
          </a:ln>
        </p:spPr>
      </p:pic>
      <p:sp>
        <p:nvSpPr>
          <p:cNvPr id="296" name="CustomShape 1"/>
          <p:cNvSpPr/>
          <p:nvPr/>
        </p:nvSpPr>
        <p:spPr>
          <a:xfrm>
            <a:off x="762120" y="269640"/>
            <a:ext cx="8076600" cy="11422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84d1"/>
                </a:solidFill>
                <a:latin typeface="Calibri"/>
              </a:rPr>
              <a:t>Scenarios</a:t>
            </a:r>
            <a:endParaRPr/>
          </a:p>
        </p:txBody>
      </p:sp>
      <p:sp>
        <p:nvSpPr>
          <p:cNvPr id="297" name="CustomShape 2"/>
          <p:cNvSpPr/>
          <p:nvPr/>
        </p:nvSpPr>
        <p:spPr>
          <a:xfrm>
            <a:off x="2573280" y="1584000"/>
            <a:ext cx="6354720" cy="42966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2800">
                <a:solidFill>
                  <a:srgbClr val="000000"/>
                </a:solidFill>
                <a:latin typeface="Times New Roman"/>
              </a:rPr>
              <a:t>Requirements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400">
                <a:solidFill>
                  <a:srgbClr val="000000"/>
                </a:solidFill>
                <a:latin typeface="Times New Roman"/>
              </a:rPr>
              <a:t>UAVs are autonomous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400">
                <a:solidFill>
                  <a:srgbClr val="000000"/>
                </a:solidFill>
                <a:latin typeface="Times New Roman"/>
              </a:rPr>
              <a:t>Regularly scans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400">
                <a:solidFill>
                  <a:srgbClr val="000000"/>
                </a:solidFill>
                <a:latin typeface="Times New Roman"/>
              </a:rPr>
              <a:t>Randomness element in mobility models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400">
                <a:solidFill>
                  <a:srgbClr val="000000"/>
                </a:solidFill>
                <a:latin typeface="Times New Roman"/>
              </a:rPr>
              <a:t>Data must be returned to the C&amp;C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400">
                <a:solidFill>
                  <a:srgbClr val="000000"/>
                </a:solidFill>
                <a:latin typeface="Times New Roman"/>
              </a:rPr>
              <a:t>Lost or unaivalable UAVs is not important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400">
                <a:solidFill>
                  <a:srgbClr val="000000"/>
                </a:solidFill>
                <a:latin typeface="Times New Roman"/>
              </a:rPr>
              <a:t>Communication bandwidth is limited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98" name="TextShape 3"/>
          <p:cNvSpPr txBox="1"/>
          <p:nvPr/>
        </p:nvSpPr>
        <p:spPr>
          <a:xfrm>
            <a:off x="8496000" y="6408360"/>
            <a:ext cx="576000" cy="300600"/>
          </a:xfrm>
          <a:prstGeom prst="rect">
            <a:avLst/>
          </a:prstGeom>
        </p:spPr>
        <p:txBody>
          <a:bodyPr bIns="45000" lIns="90000" rIns="90000" tIns="45000" wrap="none"/>
          <a:p>
            <a:pPr algn="r"/>
            <a:r>
              <a:rPr lang="fr-FR" sz="1500">
                <a:latin typeface="Times New Roman"/>
              </a:rPr>
              <a:t>- </a:t>
            </a:r>
            <a:fld id="{1941DF84-1CF5-4556-8F50-7DE89F081671}" type="slidenum">
              <a:rPr lang="fr-FR" sz="1500">
                <a:latin typeface="Times New Roman"/>
              </a:rPr>
              <a:t>&lt;numéro&gt;</a:t>
            </a:fld>
            <a:r>
              <a:rPr lang="fr-FR" sz="1500">
                <a:latin typeface="Times New Roman"/>
              </a:rPr>
              <a:t> -</a:t>
            </a:r>
            <a:endParaRPr/>
          </a:p>
        </p:txBody>
      </p:sp>
      <p:sp>
        <p:nvSpPr>
          <p:cNvPr id="299" name="TextShape 4"/>
          <p:cNvSpPr txBox="1"/>
          <p:nvPr/>
        </p:nvSpPr>
        <p:spPr>
          <a:xfrm>
            <a:off x="864000" y="6408360"/>
            <a:ext cx="6915600" cy="4266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i="1" lang="fr-FR" sz="1500">
                <a:latin typeface="Times New Roman"/>
              </a:rPr>
              <a:t>Master 2 – Computer Science – Authors : </a:t>
            </a:r>
            <a:r>
              <a:rPr i="1" lang="fr-FR" sz="1500">
                <a:latin typeface="Times New Roman"/>
              </a:rPr>
              <a:t>fcastagn, </a:t>
            </a:r>
            <a:r>
              <a:rPr i="1" lang="fr-FR" sz="1500">
                <a:latin typeface="Times New Roman"/>
              </a:rPr>
              <a:t>jetcheve, </a:t>
            </a:r>
            <a:r>
              <a:rPr i="1" lang="fr-FR" sz="1500">
                <a:latin typeface="Times New Roman"/>
              </a:rPr>
              <a:t>hpaziews, </a:t>
            </a:r>
            <a:r>
              <a:rPr i="1" lang="fr-FR" sz="1500">
                <a:latin typeface="Times New Roman"/>
              </a:rPr>
              <a:t>atessie &amp; mtesta</a:t>
            </a:r>
            <a:endParaRPr/>
          </a:p>
        </p:txBody>
      </p:sp>
    </p:spTree>
  </p:cSld>
  <p:transition spd="slow">
    <p:push dir="u"/>
  </p:transition>
  <p:timing>
    <p:tnLst>
      <p:par>
        <p:cTn dur="indefinite" id="9" nodeType="tmRoot" restart="never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00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-4963320" y="-6858000"/>
            <a:ext cx="7764840" cy="16475400"/>
          </a:xfrm>
          <a:prstGeom prst="rect">
            <a:avLst/>
          </a:prstGeom>
          <a:ln>
            <a:noFill/>
          </a:ln>
        </p:spPr>
      </p:pic>
      <p:pic>
        <p:nvPicPr>
          <p:cNvPr descr="" id="301" name="Picture 12"/>
          <p:cNvPicPr/>
          <p:nvPr/>
        </p:nvPicPr>
        <p:blipFill>
          <a:blip r:embed="rId2"/>
          <a:stretch>
            <a:fillRect/>
          </a:stretch>
        </p:blipFill>
        <p:spPr>
          <a:xfrm rot="9953400">
            <a:off x="-314640" y="3775680"/>
            <a:ext cx="2894760" cy="3390480"/>
          </a:xfrm>
          <a:prstGeom prst="rect">
            <a:avLst/>
          </a:prstGeom>
          <a:ln>
            <a:noFill/>
          </a:ln>
        </p:spPr>
      </p:pic>
      <p:sp>
        <p:nvSpPr>
          <p:cNvPr id="302" name="CustomShape 1"/>
          <p:cNvSpPr/>
          <p:nvPr/>
        </p:nvSpPr>
        <p:spPr>
          <a:xfrm>
            <a:off x="762120" y="269640"/>
            <a:ext cx="8076600" cy="11422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84d1"/>
                </a:solidFill>
                <a:latin typeface="Calibri"/>
              </a:rPr>
              <a:t>Models</a:t>
            </a:r>
            <a:endParaRPr/>
          </a:p>
        </p:txBody>
      </p:sp>
      <p:sp>
        <p:nvSpPr>
          <p:cNvPr id="303" name="CustomShape 2"/>
          <p:cNvSpPr/>
          <p:nvPr/>
        </p:nvSpPr>
        <p:spPr>
          <a:xfrm>
            <a:off x="2534400" y="1845000"/>
            <a:ext cx="6354720" cy="42832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2800">
                <a:solidFill>
                  <a:srgbClr val="000000"/>
                </a:solidFill>
                <a:latin typeface="Times New Roman"/>
              </a:rPr>
              <a:t>Properties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000">
                <a:solidFill>
                  <a:srgbClr val="000000"/>
                </a:solidFill>
                <a:latin typeface="Times New Roman"/>
              </a:rPr>
              <a:t>Min an Max air speed and can’t changed direction in an instant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000">
                <a:solidFill>
                  <a:srgbClr val="000000"/>
                </a:solidFill>
                <a:latin typeface="Times New Roman"/>
              </a:rPr>
              <a:t>No collisions thanks to altitude adjustements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000">
                <a:solidFill>
                  <a:srgbClr val="000000"/>
                </a:solidFill>
                <a:latin typeface="Times New Roman"/>
              </a:rPr>
              <a:t>Flight altitude: 3500 meters (11 000 feet)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000">
                <a:solidFill>
                  <a:srgbClr val="000000"/>
                </a:solidFill>
                <a:latin typeface="Times New Roman"/>
              </a:rPr>
              <a:t>Flight speed: 150 km/h (41.7 m/s, 81.0 knots)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000">
                <a:solidFill>
                  <a:srgbClr val="000000"/>
                </a:solidFill>
                <a:latin typeface="Times New Roman"/>
              </a:rPr>
              <a:t>Turn radius: 500 meters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000">
                <a:solidFill>
                  <a:srgbClr val="000000"/>
                </a:solidFill>
                <a:latin typeface="Times New Roman"/>
              </a:rPr>
              <a:t>Infinite bandwidth between 2 UAV’s within 8000m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000">
                <a:solidFill>
                  <a:srgbClr val="000000"/>
                </a:solidFill>
                <a:latin typeface="Times New Roman"/>
              </a:rPr>
              <a:t>Scan zone 2000x1000 m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04" name="TextShape 3"/>
          <p:cNvSpPr txBox="1"/>
          <p:nvPr/>
        </p:nvSpPr>
        <p:spPr>
          <a:xfrm>
            <a:off x="8496000" y="6408360"/>
            <a:ext cx="576000" cy="300600"/>
          </a:xfrm>
          <a:prstGeom prst="rect">
            <a:avLst/>
          </a:prstGeom>
        </p:spPr>
        <p:txBody>
          <a:bodyPr bIns="45000" lIns="90000" rIns="90000" tIns="45000" wrap="none"/>
          <a:p>
            <a:pPr algn="r"/>
            <a:r>
              <a:rPr lang="fr-FR" sz="1500">
                <a:latin typeface="Times New Roman"/>
              </a:rPr>
              <a:t>- </a:t>
            </a:r>
            <a:fld id="{911023B4-FEFD-4694-AAC6-046AB09C7A02}" type="slidenum">
              <a:rPr lang="fr-FR" sz="1500">
                <a:latin typeface="Times New Roman"/>
              </a:rPr>
              <a:t>&lt;numéro&gt;</a:t>
            </a:fld>
            <a:r>
              <a:rPr lang="fr-FR" sz="1500">
                <a:latin typeface="Times New Roman"/>
              </a:rPr>
              <a:t> -</a:t>
            </a:r>
            <a:endParaRPr/>
          </a:p>
        </p:txBody>
      </p:sp>
      <p:sp>
        <p:nvSpPr>
          <p:cNvPr id="305" name="TextShape 4"/>
          <p:cNvSpPr txBox="1"/>
          <p:nvPr/>
        </p:nvSpPr>
        <p:spPr>
          <a:xfrm>
            <a:off x="864000" y="6408360"/>
            <a:ext cx="6915600" cy="4266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i="1" lang="fr-FR" sz="1500">
                <a:latin typeface="Times New Roman"/>
              </a:rPr>
              <a:t>Master 2 – Computer Science – Authors : </a:t>
            </a:r>
            <a:r>
              <a:rPr i="1" lang="fr-FR" sz="1500">
                <a:latin typeface="Times New Roman"/>
              </a:rPr>
              <a:t>fcastagn, </a:t>
            </a:r>
            <a:r>
              <a:rPr i="1" lang="fr-FR" sz="1500">
                <a:latin typeface="Times New Roman"/>
              </a:rPr>
              <a:t>jetcheve, </a:t>
            </a:r>
            <a:r>
              <a:rPr i="1" lang="fr-FR" sz="1500">
                <a:latin typeface="Times New Roman"/>
              </a:rPr>
              <a:t>hpaziews, </a:t>
            </a:r>
            <a:r>
              <a:rPr i="1" lang="fr-FR" sz="1500">
                <a:latin typeface="Times New Roman"/>
              </a:rPr>
              <a:t>atessie &amp; mtesta</a:t>
            </a:r>
            <a:endParaRPr/>
          </a:p>
        </p:txBody>
      </p:sp>
    </p:spTree>
  </p:cSld>
  <p:transition spd="slow">
    <p:push dir="u"/>
  </p:transition>
  <p:timing>
    <p:tnLst>
      <p:par>
        <p:cTn dur="indefinite" id="11" nodeType="tmRoot" restart="never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06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-4963320" y="-6858000"/>
            <a:ext cx="7764840" cy="16475400"/>
          </a:xfrm>
          <a:prstGeom prst="rect">
            <a:avLst/>
          </a:prstGeom>
          <a:ln>
            <a:noFill/>
          </a:ln>
        </p:spPr>
      </p:pic>
      <p:pic>
        <p:nvPicPr>
          <p:cNvPr descr="" id="307" name="Picture 12"/>
          <p:cNvPicPr/>
          <p:nvPr/>
        </p:nvPicPr>
        <p:blipFill>
          <a:blip r:embed="rId2"/>
          <a:stretch>
            <a:fillRect/>
          </a:stretch>
        </p:blipFill>
        <p:spPr>
          <a:xfrm rot="9953400">
            <a:off x="-314640" y="3775680"/>
            <a:ext cx="2894760" cy="3390480"/>
          </a:xfrm>
          <a:prstGeom prst="rect">
            <a:avLst/>
          </a:prstGeom>
          <a:ln>
            <a:noFill/>
          </a:ln>
        </p:spPr>
      </p:pic>
      <p:sp>
        <p:nvSpPr>
          <p:cNvPr id="308" name="CustomShape 1"/>
          <p:cNvSpPr/>
          <p:nvPr/>
        </p:nvSpPr>
        <p:spPr>
          <a:xfrm>
            <a:off x="762120" y="269640"/>
            <a:ext cx="8076600" cy="11422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84d1"/>
                </a:solidFill>
                <a:latin typeface="Calibri"/>
              </a:rPr>
              <a:t>Models</a:t>
            </a:r>
            <a:endParaRPr/>
          </a:p>
        </p:txBody>
      </p:sp>
      <p:sp>
        <p:nvSpPr>
          <p:cNvPr id="309" name="CustomShape 2"/>
          <p:cNvSpPr/>
          <p:nvPr/>
        </p:nvSpPr>
        <p:spPr>
          <a:xfrm>
            <a:off x="2534400" y="1872000"/>
            <a:ext cx="6354720" cy="46134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2800">
                <a:solidFill>
                  <a:srgbClr val="000000"/>
                </a:solidFill>
                <a:latin typeface="Times New Roman"/>
              </a:rPr>
              <a:t>Random Mobility Model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descr="" id="31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592000" y="2894760"/>
            <a:ext cx="6401880" cy="2145240"/>
          </a:xfrm>
          <a:prstGeom prst="rect">
            <a:avLst/>
          </a:prstGeom>
          <a:ln>
            <a:noFill/>
          </a:ln>
        </p:spPr>
      </p:pic>
      <p:sp>
        <p:nvSpPr>
          <p:cNvPr id="311" name="TextShape 3"/>
          <p:cNvSpPr txBox="1"/>
          <p:nvPr/>
        </p:nvSpPr>
        <p:spPr>
          <a:xfrm>
            <a:off x="8496000" y="6408360"/>
            <a:ext cx="576000" cy="300600"/>
          </a:xfrm>
          <a:prstGeom prst="rect">
            <a:avLst/>
          </a:prstGeom>
        </p:spPr>
        <p:txBody>
          <a:bodyPr bIns="45000" lIns="90000" rIns="90000" tIns="45000" wrap="none"/>
          <a:p>
            <a:pPr algn="r"/>
            <a:r>
              <a:rPr lang="fr-FR" sz="1500">
                <a:latin typeface="Times New Roman"/>
              </a:rPr>
              <a:t>- </a:t>
            </a:r>
            <a:fld id="{05549F69-066F-4BD5-82AC-40F615CE29C7}" type="slidenum">
              <a:rPr lang="fr-FR" sz="1500">
                <a:latin typeface="Times New Roman"/>
              </a:rPr>
              <a:t>&lt;numéro&gt;</a:t>
            </a:fld>
            <a:r>
              <a:rPr lang="fr-FR" sz="1500">
                <a:latin typeface="Times New Roman"/>
              </a:rPr>
              <a:t> -</a:t>
            </a:r>
            <a:endParaRPr/>
          </a:p>
        </p:txBody>
      </p:sp>
      <p:sp>
        <p:nvSpPr>
          <p:cNvPr id="312" name="TextShape 4"/>
          <p:cNvSpPr txBox="1"/>
          <p:nvPr/>
        </p:nvSpPr>
        <p:spPr>
          <a:xfrm>
            <a:off x="864000" y="6408360"/>
            <a:ext cx="6915600" cy="4266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i="1" lang="fr-FR" sz="1500">
                <a:latin typeface="Times New Roman"/>
              </a:rPr>
              <a:t>Master 2 – Computer Science – Authors : </a:t>
            </a:r>
            <a:r>
              <a:rPr i="1" lang="fr-FR" sz="1500">
                <a:latin typeface="Times New Roman"/>
              </a:rPr>
              <a:t>fcastagn, </a:t>
            </a:r>
            <a:r>
              <a:rPr i="1" lang="fr-FR" sz="1500">
                <a:latin typeface="Times New Roman"/>
              </a:rPr>
              <a:t>jetcheve, </a:t>
            </a:r>
            <a:r>
              <a:rPr i="1" lang="fr-FR" sz="1500">
                <a:latin typeface="Times New Roman"/>
              </a:rPr>
              <a:t>hpaziews, </a:t>
            </a:r>
            <a:r>
              <a:rPr i="1" lang="fr-FR" sz="1500">
                <a:latin typeface="Times New Roman"/>
              </a:rPr>
              <a:t>atessie &amp; mtesta</a:t>
            </a:r>
            <a:endParaRPr/>
          </a:p>
        </p:txBody>
      </p:sp>
    </p:spTree>
  </p:cSld>
  <p:transition spd="slow">
    <p:push dir="u"/>
  </p:transition>
  <p:timing>
    <p:tnLst>
      <p:par>
        <p:cTn dur="indefinite" id="13" nodeType="tmRoot" restart="never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13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-4963320" y="-6858000"/>
            <a:ext cx="7764840" cy="16475400"/>
          </a:xfrm>
          <a:prstGeom prst="rect">
            <a:avLst/>
          </a:prstGeom>
          <a:ln>
            <a:noFill/>
          </a:ln>
        </p:spPr>
      </p:pic>
      <p:pic>
        <p:nvPicPr>
          <p:cNvPr descr="" id="314" name="Picture 12"/>
          <p:cNvPicPr/>
          <p:nvPr/>
        </p:nvPicPr>
        <p:blipFill>
          <a:blip r:embed="rId2"/>
          <a:stretch>
            <a:fillRect/>
          </a:stretch>
        </p:blipFill>
        <p:spPr>
          <a:xfrm rot="9953400">
            <a:off x="-314640" y="3775680"/>
            <a:ext cx="2894760" cy="3390480"/>
          </a:xfrm>
          <a:prstGeom prst="rect">
            <a:avLst/>
          </a:prstGeom>
          <a:ln>
            <a:noFill/>
          </a:ln>
        </p:spPr>
      </p:pic>
      <p:sp>
        <p:nvSpPr>
          <p:cNvPr id="315" name="CustomShape 1"/>
          <p:cNvSpPr/>
          <p:nvPr/>
        </p:nvSpPr>
        <p:spPr>
          <a:xfrm>
            <a:off x="762120" y="269640"/>
            <a:ext cx="8076600" cy="11422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84d1"/>
                </a:solidFill>
                <a:latin typeface="Calibri"/>
              </a:rPr>
              <a:t>Models</a:t>
            </a:r>
            <a:endParaRPr/>
          </a:p>
        </p:txBody>
      </p:sp>
      <p:sp>
        <p:nvSpPr>
          <p:cNvPr id="316" name="CustomShape 2"/>
          <p:cNvSpPr/>
          <p:nvPr/>
        </p:nvSpPr>
        <p:spPr>
          <a:xfrm>
            <a:off x="2483640" y="1917000"/>
            <a:ext cx="6354720" cy="42966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2800">
                <a:solidFill>
                  <a:srgbClr val="000000"/>
                </a:solidFill>
                <a:latin typeface="Times New Roman"/>
              </a:rPr>
              <a:t>Pheromone models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2800">
                <a:solidFill>
                  <a:srgbClr val="000000"/>
                </a:solidFill>
                <a:latin typeface="Times New Roman"/>
              </a:rPr>
              <a:t>	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400">
                <a:solidFill>
                  <a:srgbClr val="000000"/>
                </a:solidFill>
                <a:latin typeface="Times New Roman"/>
              </a:rPr>
              <a:t>One pheromone map per UAV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400">
                <a:solidFill>
                  <a:srgbClr val="000000"/>
                </a:solidFill>
                <a:latin typeface="Times New Roman"/>
              </a:rPr>
              <a:t>Marks the areas when they have been scanned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400">
                <a:solidFill>
                  <a:srgbClr val="000000"/>
                </a:solidFill>
                <a:latin typeface="Times New Roman"/>
              </a:rPr>
              <a:t>Broadcast regularly a local area pheromone map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17" name="TextShape 3"/>
          <p:cNvSpPr txBox="1"/>
          <p:nvPr/>
        </p:nvSpPr>
        <p:spPr>
          <a:xfrm>
            <a:off x="8496000" y="6408360"/>
            <a:ext cx="576000" cy="300600"/>
          </a:xfrm>
          <a:prstGeom prst="rect">
            <a:avLst/>
          </a:prstGeom>
        </p:spPr>
        <p:txBody>
          <a:bodyPr bIns="45000" lIns="90000" rIns="90000" tIns="45000" wrap="none"/>
          <a:p>
            <a:pPr algn="r"/>
            <a:r>
              <a:rPr lang="fr-FR" sz="1500">
                <a:latin typeface="Times New Roman"/>
              </a:rPr>
              <a:t>- </a:t>
            </a:r>
            <a:fld id="{0CBC01D0-3C05-46CE-AA57-D1365B5ACD75}" type="slidenum">
              <a:rPr lang="fr-FR" sz="1500">
                <a:latin typeface="Times New Roman"/>
              </a:rPr>
              <a:t>&lt;numéro&gt;</a:t>
            </a:fld>
            <a:r>
              <a:rPr lang="fr-FR" sz="1500">
                <a:latin typeface="Times New Roman"/>
              </a:rPr>
              <a:t> -</a:t>
            </a:r>
            <a:endParaRPr/>
          </a:p>
        </p:txBody>
      </p:sp>
      <p:sp>
        <p:nvSpPr>
          <p:cNvPr id="318" name="TextShape 4"/>
          <p:cNvSpPr txBox="1"/>
          <p:nvPr/>
        </p:nvSpPr>
        <p:spPr>
          <a:xfrm>
            <a:off x="864000" y="6408360"/>
            <a:ext cx="6915600" cy="4266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i="1" lang="fr-FR" sz="1500">
                <a:latin typeface="Times New Roman"/>
              </a:rPr>
              <a:t>Master 2 – Computer Science – Authors : </a:t>
            </a:r>
            <a:r>
              <a:rPr i="1" lang="fr-FR" sz="1500">
                <a:latin typeface="Times New Roman"/>
              </a:rPr>
              <a:t>fcastagn, </a:t>
            </a:r>
            <a:r>
              <a:rPr i="1" lang="fr-FR" sz="1500">
                <a:latin typeface="Times New Roman"/>
              </a:rPr>
              <a:t>jetcheve, </a:t>
            </a:r>
            <a:r>
              <a:rPr i="1" lang="fr-FR" sz="1500">
                <a:latin typeface="Times New Roman"/>
              </a:rPr>
              <a:t>hpaziews, </a:t>
            </a:r>
            <a:r>
              <a:rPr i="1" lang="fr-FR" sz="1500">
                <a:latin typeface="Times New Roman"/>
              </a:rPr>
              <a:t>atessie &amp; mtesta</a:t>
            </a:r>
            <a:endParaRPr/>
          </a:p>
        </p:txBody>
      </p:sp>
    </p:spTree>
  </p:cSld>
  <p:transition spd="slow">
    <p:push dir="u"/>
  </p:transition>
  <p:timing>
    <p:tnLst>
      <p:par>
        <p:cTn dur="indefinite" id="15" nodeType="tmRoot" restart="never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19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-4963320" y="-6858000"/>
            <a:ext cx="7764840" cy="16475400"/>
          </a:xfrm>
          <a:prstGeom prst="rect">
            <a:avLst/>
          </a:prstGeom>
          <a:ln>
            <a:noFill/>
          </a:ln>
        </p:spPr>
      </p:pic>
      <p:pic>
        <p:nvPicPr>
          <p:cNvPr descr="" id="320" name="Picture 12"/>
          <p:cNvPicPr/>
          <p:nvPr/>
        </p:nvPicPr>
        <p:blipFill>
          <a:blip r:embed="rId2"/>
          <a:stretch>
            <a:fillRect/>
          </a:stretch>
        </p:blipFill>
        <p:spPr>
          <a:xfrm rot="9953400">
            <a:off x="-314640" y="3775680"/>
            <a:ext cx="2894760" cy="3390480"/>
          </a:xfrm>
          <a:prstGeom prst="rect">
            <a:avLst/>
          </a:prstGeom>
          <a:ln>
            <a:noFill/>
          </a:ln>
        </p:spPr>
      </p:pic>
      <p:sp>
        <p:nvSpPr>
          <p:cNvPr id="321" name="CustomShape 1"/>
          <p:cNvSpPr/>
          <p:nvPr/>
        </p:nvSpPr>
        <p:spPr>
          <a:xfrm>
            <a:off x="762120" y="269640"/>
            <a:ext cx="8076600" cy="11422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84d1"/>
                </a:solidFill>
                <a:latin typeface="Calibri"/>
              </a:rPr>
              <a:t>Models</a:t>
            </a:r>
            <a:endParaRPr/>
          </a:p>
        </p:txBody>
      </p:sp>
      <p:sp>
        <p:nvSpPr>
          <p:cNvPr id="322" name="CustomShape 2"/>
          <p:cNvSpPr/>
          <p:nvPr/>
        </p:nvSpPr>
        <p:spPr>
          <a:xfrm>
            <a:off x="2483640" y="1173240"/>
            <a:ext cx="6354720" cy="42966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2800">
                <a:solidFill>
                  <a:srgbClr val="000000"/>
                </a:solidFill>
                <a:latin typeface="Times New Roman"/>
              </a:rPr>
              <a:t>Pheromone models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descr="" id="32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168720" y="1944000"/>
            <a:ext cx="4391280" cy="4469400"/>
          </a:xfrm>
          <a:prstGeom prst="rect">
            <a:avLst/>
          </a:prstGeom>
          <a:ln>
            <a:noFill/>
          </a:ln>
        </p:spPr>
      </p:pic>
      <p:sp>
        <p:nvSpPr>
          <p:cNvPr id="324" name="TextShape 3"/>
          <p:cNvSpPr txBox="1"/>
          <p:nvPr/>
        </p:nvSpPr>
        <p:spPr>
          <a:xfrm>
            <a:off x="8496000" y="6408360"/>
            <a:ext cx="576000" cy="300600"/>
          </a:xfrm>
          <a:prstGeom prst="rect">
            <a:avLst/>
          </a:prstGeom>
        </p:spPr>
        <p:txBody>
          <a:bodyPr bIns="45000" lIns="90000" rIns="90000" tIns="45000" wrap="none"/>
          <a:p>
            <a:pPr algn="r"/>
            <a:r>
              <a:rPr lang="fr-FR" sz="1500">
                <a:latin typeface="Times New Roman"/>
              </a:rPr>
              <a:t>- </a:t>
            </a:r>
            <a:fld id="{9A24915E-53CC-4E70-A326-F05F39B72ADA}" type="slidenum">
              <a:rPr lang="fr-FR" sz="1500">
                <a:latin typeface="Times New Roman"/>
              </a:rPr>
              <a:t>&lt;numéro&gt;</a:t>
            </a:fld>
            <a:r>
              <a:rPr lang="fr-FR" sz="1500">
                <a:latin typeface="Times New Roman"/>
              </a:rPr>
              <a:t> -</a:t>
            </a:r>
            <a:endParaRPr/>
          </a:p>
        </p:txBody>
      </p:sp>
      <p:sp>
        <p:nvSpPr>
          <p:cNvPr id="325" name="TextShape 4"/>
          <p:cNvSpPr txBox="1"/>
          <p:nvPr/>
        </p:nvSpPr>
        <p:spPr>
          <a:xfrm>
            <a:off x="864000" y="6408360"/>
            <a:ext cx="6915600" cy="4266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i="1" lang="fr-FR" sz="1500">
                <a:latin typeface="Times New Roman"/>
              </a:rPr>
              <a:t>Master 2 – Computer Science – Authors : </a:t>
            </a:r>
            <a:r>
              <a:rPr i="1" lang="fr-FR" sz="1500">
                <a:latin typeface="Times New Roman"/>
              </a:rPr>
              <a:t>fcastagn, </a:t>
            </a:r>
            <a:r>
              <a:rPr i="1" lang="fr-FR" sz="1500">
                <a:latin typeface="Times New Roman"/>
              </a:rPr>
              <a:t>jetcheve, </a:t>
            </a:r>
            <a:r>
              <a:rPr i="1" lang="fr-FR" sz="1500">
                <a:latin typeface="Times New Roman"/>
              </a:rPr>
              <a:t>hpaziews, </a:t>
            </a:r>
            <a:r>
              <a:rPr i="1" lang="fr-FR" sz="1500">
                <a:latin typeface="Times New Roman"/>
              </a:rPr>
              <a:t>atessie &amp; mtesta</a:t>
            </a:r>
            <a:endParaRPr/>
          </a:p>
        </p:txBody>
      </p:sp>
    </p:spTree>
  </p:cSld>
  <p:transition spd="slow">
    <p:push dir="u"/>
  </p:transition>
  <p:timing>
    <p:tnLst>
      <p:par>
        <p:cTn dur="indefinite" id="17" nodeType="tmRoot" restart="never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